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Merriweather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Merriweather-bold.fntdata"/><Relationship Id="rId14" Type="http://schemas.openxmlformats.org/officeDocument/2006/relationships/font" Target="fonts/Merriweather-regular.fntdata"/><Relationship Id="rId17" Type="http://schemas.openxmlformats.org/officeDocument/2006/relationships/font" Target="fonts/Merriweather-boldItalic.fntdata"/><Relationship Id="rId16" Type="http://schemas.openxmlformats.org/officeDocument/2006/relationships/font" Target="fonts/Merriweather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b8448ecc3d_0_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b8448ecc3d_0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e7d08850f1_0_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e7d08850f1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e716100f18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e716100f18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b86a77967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b86a77967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e7d08850f1_0_20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" name="Google Shape;191;ge7d08850f1_0_2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b86a779671_0_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Google Shape;220;gb86a779671_0_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ge71c7e1979_0_1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8" name="Google Shape;248;ge71c7e1979_0_1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4.png"/><Relationship Id="rId6" Type="http://schemas.openxmlformats.org/officeDocument/2006/relationships/image" Target="../media/image3.png"/><Relationship Id="rId7" Type="http://schemas.openxmlformats.org/officeDocument/2006/relationships/image" Target="../media/image6.png"/><Relationship Id="rId8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4.png"/><Relationship Id="rId6" Type="http://schemas.openxmlformats.org/officeDocument/2006/relationships/image" Target="../media/image3.png"/><Relationship Id="rId7" Type="http://schemas.openxmlformats.org/officeDocument/2006/relationships/image" Target="../media/image6.png"/><Relationship Id="rId8" Type="http://schemas.openxmlformats.org/officeDocument/2006/relationships/image" Target="../media/image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4.png"/><Relationship Id="rId6" Type="http://schemas.openxmlformats.org/officeDocument/2006/relationships/image" Target="../media/image3.png"/><Relationship Id="rId7" Type="http://schemas.openxmlformats.org/officeDocument/2006/relationships/image" Target="../media/image6.png"/><Relationship Id="rId8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4.png"/><Relationship Id="rId6" Type="http://schemas.openxmlformats.org/officeDocument/2006/relationships/image" Target="../media/image3.png"/><Relationship Id="rId7" Type="http://schemas.openxmlformats.org/officeDocument/2006/relationships/image" Target="../media/image6.png"/><Relationship Id="rId8" Type="http://schemas.openxmlformats.org/officeDocument/2006/relationships/image" Target="../media/image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9" Type="http://schemas.openxmlformats.org/officeDocument/2006/relationships/image" Target="../media/image8.png"/><Relationship Id="rId5" Type="http://schemas.openxmlformats.org/officeDocument/2006/relationships/image" Target="../media/image4.png"/><Relationship Id="rId6" Type="http://schemas.openxmlformats.org/officeDocument/2006/relationships/image" Target="../media/image3.png"/><Relationship Id="rId7" Type="http://schemas.openxmlformats.org/officeDocument/2006/relationships/image" Target="../media/image6.png"/><Relationship Id="rId8" Type="http://schemas.openxmlformats.org/officeDocument/2006/relationships/image" Target="../media/image5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4.png"/><Relationship Id="rId6" Type="http://schemas.openxmlformats.org/officeDocument/2006/relationships/image" Target="../media/image3.png"/><Relationship Id="rId7" Type="http://schemas.openxmlformats.org/officeDocument/2006/relationships/image" Target="../media/image6.png"/><Relationship Id="rId8" Type="http://schemas.openxmlformats.org/officeDocument/2006/relationships/image" Target="../media/image5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9" Type="http://schemas.openxmlformats.org/officeDocument/2006/relationships/image" Target="../media/image7.jpg"/><Relationship Id="rId5" Type="http://schemas.openxmlformats.org/officeDocument/2006/relationships/image" Target="../media/image4.png"/><Relationship Id="rId6" Type="http://schemas.openxmlformats.org/officeDocument/2006/relationships/image" Target="../media/image3.png"/><Relationship Id="rId7" Type="http://schemas.openxmlformats.org/officeDocument/2006/relationships/image" Target="../media/image6.png"/><Relationship Id="rId8" Type="http://schemas.openxmlformats.org/officeDocument/2006/relationships/image" Target="../media/image5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4.png"/><Relationship Id="rId6" Type="http://schemas.openxmlformats.org/officeDocument/2006/relationships/image" Target="../media/image3.png"/><Relationship Id="rId7" Type="http://schemas.openxmlformats.org/officeDocument/2006/relationships/image" Target="../media/image6.png"/><Relationship Id="rId8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 rot="-6599135">
            <a:off x="-849191" y="1450070"/>
            <a:ext cx="592480" cy="592480"/>
          </a:xfrm>
          <a:prstGeom prst="ellipse">
            <a:avLst/>
          </a:prstGeom>
          <a:solidFill>
            <a:srgbClr val="1155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/>
          <p:nvPr/>
        </p:nvSpPr>
        <p:spPr>
          <a:xfrm rot="-6597823">
            <a:off x="2359149" y="1686794"/>
            <a:ext cx="984989" cy="1012414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3"/>
          <p:cNvSpPr/>
          <p:nvPr/>
        </p:nvSpPr>
        <p:spPr>
          <a:xfrm>
            <a:off x="3232977" y="424126"/>
            <a:ext cx="4501500" cy="4199700"/>
          </a:xfrm>
          <a:prstGeom prst="ellipse">
            <a:avLst/>
          </a:prstGeom>
          <a:solidFill>
            <a:srgbClr val="CC0000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3"/>
          <p:cNvSpPr/>
          <p:nvPr/>
        </p:nvSpPr>
        <p:spPr>
          <a:xfrm>
            <a:off x="2326400" y="3148550"/>
            <a:ext cx="1838700" cy="1773600"/>
          </a:xfrm>
          <a:prstGeom prst="ellipse">
            <a:avLst/>
          </a:prstGeom>
          <a:solidFill>
            <a:srgbClr val="073763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/>
          </a:p>
        </p:txBody>
      </p:sp>
      <p:sp>
        <p:nvSpPr>
          <p:cNvPr id="58" name="Google Shape;58;p13"/>
          <p:cNvSpPr/>
          <p:nvPr/>
        </p:nvSpPr>
        <p:spPr>
          <a:xfrm>
            <a:off x="6783750" y="81500"/>
            <a:ext cx="1914900" cy="1914900"/>
          </a:xfrm>
          <a:prstGeom prst="donut">
            <a:avLst>
              <a:gd fmla="val 25000" name="adj"/>
            </a:avLst>
          </a:prstGeom>
          <a:solidFill>
            <a:srgbClr val="1C4587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13"/>
          <p:cNvSpPr txBox="1"/>
          <p:nvPr/>
        </p:nvSpPr>
        <p:spPr>
          <a:xfrm>
            <a:off x="2963275" y="1847225"/>
            <a:ext cx="50409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600">
                <a:solidFill>
                  <a:srgbClr val="FFFFFF"/>
                </a:solidFill>
              </a:rPr>
              <a:t>Research </a:t>
            </a:r>
            <a:endParaRPr b="1" sz="3600">
              <a:solidFill>
                <a:srgbClr val="FFFFFF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600">
                <a:solidFill>
                  <a:srgbClr val="FFFFFF"/>
                </a:solidFill>
              </a:rPr>
              <a:t>Questions</a:t>
            </a:r>
            <a:endParaRPr b="1" sz="1300">
              <a:solidFill>
                <a:srgbClr val="FFFFFF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pic>
        <p:nvPicPr>
          <p:cNvPr id="60" name="Google Shape;60;p13"/>
          <p:cNvPicPr preferRelativeResize="0"/>
          <p:nvPr/>
        </p:nvPicPr>
        <p:blipFill rotWithShape="1">
          <a:blip r:embed="rId3">
            <a:alphaModFix/>
          </a:blip>
          <a:srcRect b="0" l="0" r="3716" t="0"/>
          <a:stretch/>
        </p:blipFill>
        <p:spPr>
          <a:xfrm rot="-1225023">
            <a:off x="2022730" y="1290924"/>
            <a:ext cx="1014165" cy="457577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3"/>
          <p:cNvSpPr txBox="1"/>
          <p:nvPr/>
        </p:nvSpPr>
        <p:spPr>
          <a:xfrm rot="279706">
            <a:off x="-225621" y="1956358"/>
            <a:ext cx="686571" cy="10928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5900">
                <a:solidFill>
                  <a:srgbClr val="CC0000"/>
                </a:solidFill>
              </a:rPr>
              <a:t>?</a:t>
            </a:r>
            <a:endParaRPr sz="5900">
              <a:solidFill>
                <a:srgbClr val="CC0000"/>
              </a:solidFill>
            </a:endParaRPr>
          </a:p>
        </p:txBody>
      </p:sp>
      <p:pic>
        <p:nvPicPr>
          <p:cNvPr id="62" name="Google Shape;62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387900" y="3888306"/>
            <a:ext cx="1146750" cy="1173581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3"/>
          <p:cNvSpPr txBox="1"/>
          <p:nvPr/>
        </p:nvSpPr>
        <p:spPr>
          <a:xfrm flipH="1" rot="-1876488">
            <a:off x="813001" y="3079330"/>
            <a:ext cx="379086" cy="11080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6000">
                <a:solidFill>
                  <a:srgbClr val="073763"/>
                </a:solidFill>
              </a:rPr>
              <a:t>!</a:t>
            </a:r>
            <a:endParaRPr sz="6000">
              <a:solidFill>
                <a:srgbClr val="073763"/>
              </a:solidFill>
            </a:endParaRPr>
          </a:p>
        </p:txBody>
      </p:sp>
      <p:sp>
        <p:nvSpPr>
          <p:cNvPr id="64" name="Google Shape;64;p13"/>
          <p:cNvSpPr/>
          <p:nvPr/>
        </p:nvSpPr>
        <p:spPr>
          <a:xfrm rot="-6598506">
            <a:off x="-122541" y="-54993"/>
            <a:ext cx="367083" cy="365187"/>
          </a:xfrm>
          <a:prstGeom prst="ellipse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3"/>
          <p:cNvSpPr/>
          <p:nvPr/>
        </p:nvSpPr>
        <p:spPr>
          <a:xfrm rot="-6598254">
            <a:off x="953316" y="2259598"/>
            <a:ext cx="481345" cy="468248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13"/>
          <p:cNvSpPr txBox="1"/>
          <p:nvPr/>
        </p:nvSpPr>
        <p:spPr>
          <a:xfrm rot="994192">
            <a:off x="8119919" y="3372850"/>
            <a:ext cx="521768" cy="9233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073763"/>
                </a:solidFill>
              </a:rPr>
              <a:t>!</a:t>
            </a:r>
            <a:endParaRPr/>
          </a:p>
        </p:txBody>
      </p:sp>
      <p:sp>
        <p:nvSpPr>
          <p:cNvPr id="67" name="Google Shape;67;p13"/>
          <p:cNvSpPr/>
          <p:nvPr/>
        </p:nvSpPr>
        <p:spPr>
          <a:xfrm rot="-6598088">
            <a:off x="8725498" y="26562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68" name="Google Shape;68;p13"/>
          <p:cNvPicPr preferRelativeResize="0"/>
          <p:nvPr/>
        </p:nvPicPr>
        <p:blipFill rotWithShape="1">
          <a:blip r:embed="rId3">
            <a:alphaModFix/>
          </a:blip>
          <a:srcRect b="0" l="0" r="5829" t="0"/>
          <a:stretch/>
        </p:blipFill>
        <p:spPr>
          <a:xfrm rot="7906388">
            <a:off x="8247522" y="1494625"/>
            <a:ext cx="991906" cy="457575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3"/>
          <p:cNvSpPr/>
          <p:nvPr/>
        </p:nvSpPr>
        <p:spPr>
          <a:xfrm rot="-6597214">
            <a:off x="1365520" y="4749681"/>
            <a:ext cx="447461" cy="468632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70" name="Google Shape;70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302271">
            <a:off x="3742800" y="-210139"/>
            <a:ext cx="631400" cy="675475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3"/>
          <p:cNvSpPr txBox="1"/>
          <p:nvPr/>
        </p:nvSpPr>
        <p:spPr>
          <a:xfrm rot="3886993">
            <a:off x="2569138" y="96516"/>
            <a:ext cx="701336" cy="110821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CC0000"/>
                </a:solidFill>
              </a:rPr>
              <a:t>!</a:t>
            </a:r>
            <a:endParaRPr sz="2600">
              <a:solidFill>
                <a:srgbClr val="CC0000"/>
              </a:solidFill>
            </a:endParaRPr>
          </a:p>
        </p:txBody>
      </p:sp>
      <p:pic>
        <p:nvPicPr>
          <p:cNvPr id="72" name="Google Shape;72;p13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428075" y="395925"/>
            <a:ext cx="1580130" cy="1271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3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4693900" y="4730244"/>
            <a:ext cx="759000" cy="610705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13"/>
          <p:cNvPicPr preferRelativeResize="0"/>
          <p:nvPr/>
        </p:nvPicPr>
        <p:blipFill rotWithShape="1">
          <a:blip r:embed="rId7">
            <a:alphaModFix/>
          </a:blip>
          <a:srcRect b="0" l="0" r="1671" t="10080"/>
          <a:stretch/>
        </p:blipFill>
        <p:spPr>
          <a:xfrm>
            <a:off x="7930938" y="2536513"/>
            <a:ext cx="899700" cy="675569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3788461">
            <a:off x="6545966" y="4342656"/>
            <a:ext cx="830519" cy="849963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13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999050" y="3985645"/>
            <a:ext cx="1002051" cy="9789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4"/>
          <p:cNvSpPr/>
          <p:nvPr/>
        </p:nvSpPr>
        <p:spPr>
          <a:xfrm rot="-6596014">
            <a:off x="-1794404" y="2134400"/>
            <a:ext cx="1037455" cy="1037455"/>
          </a:xfrm>
          <a:prstGeom prst="ellipse">
            <a:avLst/>
          </a:prstGeom>
          <a:solidFill>
            <a:srgbClr val="3C78D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4"/>
          <p:cNvSpPr/>
          <p:nvPr/>
        </p:nvSpPr>
        <p:spPr>
          <a:xfrm rot="-6599135">
            <a:off x="-849191" y="1450070"/>
            <a:ext cx="592480" cy="592480"/>
          </a:xfrm>
          <a:prstGeom prst="ellipse">
            <a:avLst/>
          </a:prstGeom>
          <a:solidFill>
            <a:srgbClr val="1155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4"/>
          <p:cNvSpPr/>
          <p:nvPr/>
        </p:nvSpPr>
        <p:spPr>
          <a:xfrm>
            <a:off x="2590350" y="4575400"/>
            <a:ext cx="1146900" cy="1173600"/>
          </a:xfrm>
          <a:prstGeom prst="ellipse">
            <a:avLst/>
          </a:prstGeom>
          <a:solidFill>
            <a:srgbClr val="073763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/>
          </a:p>
        </p:txBody>
      </p:sp>
      <p:sp>
        <p:nvSpPr>
          <p:cNvPr id="84" name="Google Shape;84;p14"/>
          <p:cNvSpPr/>
          <p:nvPr/>
        </p:nvSpPr>
        <p:spPr>
          <a:xfrm>
            <a:off x="6848050" y="-306825"/>
            <a:ext cx="1914900" cy="1914900"/>
          </a:xfrm>
          <a:prstGeom prst="donut">
            <a:avLst>
              <a:gd fmla="val 25000" name="adj"/>
            </a:avLst>
          </a:prstGeom>
          <a:solidFill>
            <a:srgbClr val="1C4587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3">
            <a:alphaModFix/>
          </a:blip>
          <a:srcRect b="0" l="0" r="24282" t="0"/>
          <a:stretch/>
        </p:blipFill>
        <p:spPr>
          <a:xfrm flipH="1" rot="3133154">
            <a:off x="3429122" y="4397155"/>
            <a:ext cx="870083" cy="499191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4"/>
          <p:cNvSpPr txBox="1"/>
          <p:nvPr/>
        </p:nvSpPr>
        <p:spPr>
          <a:xfrm rot="279706">
            <a:off x="-225621" y="1956358"/>
            <a:ext cx="686571" cy="10928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5900">
                <a:solidFill>
                  <a:srgbClr val="CC0000"/>
                </a:solidFill>
              </a:rPr>
              <a:t>?</a:t>
            </a:r>
            <a:endParaRPr sz="5900">
              <a:solidFill>
                <a:srgbClr val="CC0000"/>
              </a:solidFill>
            </a:endParaRPr>
          </a:p>
        </p:txBody>
      </p:sp>
      <p:pic>
        <p:nvPicPr>
          <p:cNvPr id="87" name="Google Shape;87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351250" y="3893569"/>
            <a:ext cx="1146750" cy="1173581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4"/>
          <p:cNvSpPr txBox="1"/>
          <p:nvPr/>
        </p:nvSpPr>
        <p:spPr>
          <a:xfrm flipH="1" rot="-1876488">
            <a:off x="679126" y="3449555"/>
            <a:ext cx="379086" cy="11080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073763"/>
                </a:solidFill>
              </a:rPr>
              <a:t>!</a:t>
            </a:r>
            <a:endParaRPr sz="6000">
              <a:solidFill>
                <a:srgbClr val="073763"/>
              </a:solidFill>
            </a:endParaRPr>
          </a:p>
        </p:txBody>
      </p:sp>
      <p:sp>
        <p:nvSpPr>
          <p:cNvPr id="89" name="Google Shape;89;p14"/>
          <p:cNvSpPr/>
          <p:nvPr/>
        </p:nvSpPr>
        <p:spPr>
          <a:xfrm rot="-6598506">
            <a:off x="-122541" y="-54993"/>
            <a:ext cx="367083" cy="365187"/>
          </a:xfrm>
          <a:prstGeom prst="ellipse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14"/>
          <p:cNvSpPr/>
          <p:nvPr/>
        </p:nvSpPr>
        <p:spPr>
          <a:xfrm rot="-6598254">
            <a:off x="356866" y="1585673"/>
            <a:ext cx="481345" cy="468248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4"/>
          <p:cNvSpPr txBox="1"/>
          <p:nvPr/>
        </p:nvSpPr>
        <p:spPr>
          <a:xfrm rot="994192">
            <a:off x="8119919" y="3372850"/>
            <a:ext cx="521768" cy="9233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073763"/>
                </a:solidFill>
              </a:rPr>
              <a:t>!</a:t>
            </a:r>
            <a:endParaRPr/>
          </a:p>
        </p:txBody>
      </p:sp>
      <p:sp>
        <p:nvSpPr>
          <p:cNvPr id="92" name="Google Shape;92;p14"/>
          <p:cNvSpPr/>
          <p:nvPr/>
        </p:nvSpPr>
        <p:spPr>
          <a:xfrm rot="-6598088">
            <a:off x="8725498" y="26562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93" name="Google Shape;93;p14"/>
          <p:cNvPicPr preferRelativeResize="0"/>
          <p:nvPr/>
        </p:nvPicPr>
        <p:blipFill rotWithShape="1">
          <a:blip r:embed="rId3">
            <a:alphaModFix/>
          </a:blip>
          <a:srcRect b="0" l="0" r="5829" t="0"/>
          <a:stretch/>
        </p:blipFill>
        <p:spPr>
          <a:xfrm rot="7906388">
            <a:off x="8240897" y="1225600"/>
            <a:ext cx="991906" cy="457575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4"/>
          <p:cNvSpPr/>
          <p:nvPr/>
        </p:nvSpPr>
        <p:spPr>
          <a:xfrm rot="-6597214">
            <a:off x="1365520" y="4749681"/>
            <a:ext cx="447461" cy="468632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95" name="Google Shape;95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302271">
            <a:off x="3754175" y="-344152"/>
            <a:ext cx="631400" cy="675475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4"/>
          <p:cNvSpPr txBox="1"/>
          <p:nvPr/>
        </p:nvSpPr>
        <p:spPr>
          <a:xfrm rot="3886993">
            <a:off x="2317913" y="-459"/>
            <a:ext cx="701336" cy="110821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CC0000"/>
                </a:solidFill>
              </a:rPr>
              <a:t>!</a:t>
            </a:r>
            <a:endParaRPr sz="2600">
              <a:solidFill>
                <a:srgbClr val="CC0000"/>
              </a:solidFill>
            </a:endParaRPr>
          </a:p>
        </p:txBody>
      </p:sp>
      <p:pic>
        <p:nvPicPr>
          <p:cNvPr id="97" name="Google Shape;97;p14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295300" y="189275"/>
            <a:ext cx="1146750" cy="922706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4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5532100" y="4730244"/>
            <a:ext cx="759000" cy="610705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14"/>
          <p:cNvPicPr preferRelativeResize="0"/>
          <p:nvPr/>
        </p:nvPicPr>
        <p:blipFill rotWithShape="1">
          <a:blip r:embed="rId7">
            <a:alphaModFix/>
          </a:blip>
          <a:srcRect b="0" l="0" r="1671" t="10080"/>
          <a:stretch/>
        </p:blipFill>
        <p:spPr>
          <a:xfrm>
            <a:off x="7930938" y="2536513"/>
            <a:ext cx="899700" cy="675569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14"/>
          <p:cNvSpPr txBox="1"/>
          <p:nvPr/>
        </p:nvSpPr>
        <p:spPr>
          <a:xfrm>
            <a:off x="1318525" y="650375"/>
            <a:ext cx="5644500" cy="6312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900">
                <a:solidFill>
                  <a:srgbClr val="FFFFFF"/>
                </a:solidFill>
              </a:rPr>
              <a:t>What Is A Research Question? </a:t>
            </a:r>
            <a:endParaRPr sz="100">
              <a:solidFill>
                <a:srgbClr val="FFFFFF"/>
              </a:solidFill>
            </a:endParaRPr>
          </a:p>
        </p:txBody>
      </p:sp>
      <p:pic>
        <p:nvPicPr>
          <p:cNvPr id="101" name="Google Shape;101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2236205">
            <a:off x="6485575" y="4167794"/>
            <a:ext cx="936000" cy="957906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14"/>
          <p:cNvSpPr txBox="1"/>
          <p:nvPr/>
        </p:nvSpPr>
        <p:spPr>
          <a:xfrm>
            <a:off x="979800" y="1351225"/>
            <a:ext cx="7176000" cy="31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In a dissertation, the research question revolves around your research to deliver you clear purpose and focus. Research questions need to be; 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Concise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Complex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Arguable 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Relevant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Focused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Researchable 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Specific</a:t>
            </a:r>
            <a:endParaRPr sz="1700">
              <a:solidFill>
                <a:schemeClr val="dk1"/>
              </a:solidFill>
            </a:endParaRPr>
          </a:p>
        </p:txBody>
      </p:sp>
      <p:pic>
        <p:nvPicPr>
          <p:cNvPr id="103" name="Google Shape;103;p14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999050" y="3985645"/>
            <a:ext cx="1002051" cy="9789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5"/>
          <p:cNvSpPr/>
          <p:nvPr/>
        </p:nvSpPr>
        <p:spPr>
          <a:xfrm rot="-6596014">
            <a:off x="-1794404" y="2134400"/>
            <a:ext cx="1037455" cy="1037455"/>
          </a:xfrm>
          <a:prstGeom prst="ellipse">
            <a:avLst/>
          </a:prstGeom>
          <a:solidFill>
            <a:srgbClr val="3C78D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15"/>
          <p:cNvSpPr/>
          <p:nvPr/>
        </p:nvSpPr>
        <p:spPr>
          <a:xfrm rot="-6599135">
            <a:off x="-849191" y="1450070"/>
            <a:ext cx="592480" cy="592480"/>
          </a:xfrm>
          <a:prstGeom prst="ellipse">
            <a:avLst/>
          </a:prstGeom>
          <a:solidFill>
            <a:srgbClr val="1155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15"/>
          <p:cNvSpPr/>
          <p:nvPr/>
        </p:nvSpPr>
        <p:spPr>
          <a:xfrm>
            <a:off x="2504750" y="4575400"/>
            <a:ext cx="1146900" cy="1173600"/>
          </a:xfrm>
          <a:prstGeom prst="ellipse">
            <a:avLst/>
          </a:prstGeom>
          <a:solidFill>
            <a:srgbClr val="073763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/>
          </a:p>
        </p:txBody>
      </p:sp>
      <p:sp>
        <p:nvSpPr>
          <p:cNvPr id="111" name="Google Shape;111;p15"/>
          <p:cNvSpPr/>
          <p:nvPr/>
        </p:nvSpPr>
        <p:spPr>
          <a:xfrm>
            <a:off x="6848050" y="-306825"/>
            <a:ext cx="1914900" cy="1914900"/>
          </a:xfrm>
          <a:prstGeom prst="donut">
            <a:avLst>
              <a:gd fmla="val 25000" name="adj"/>
            </a:avLst>
          </a:prstGeom>
          <a:solidFill>
            <a:srgbClr val="1C4587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12" name="Google Shape;112;p15"/>
          <p:cNvPicPr preferRelativeResize="0"/>
          <p:nvPr/>
        </p:nvPicPr>
        <p:blipFill rotWithShape="1">
          <a:blip r:embed="rId3">
            <a:alphaModFix/>
          </a:blip>
          <a:srcRect b="0" l="0" r="24282" t="0"/>
          <a:stretch/>
        </p:blipFill>
        <p:spPr>
          <a:xfrm flipH="1" rot="3540337">
            <a:off x="3451897" y="4603280"/>
            <a:ext cx="870083" cy="499192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15"/>
          <p:cNvSpPr txBox="1"/>
          <p:nvPr/>
        </p:nvSpPr>
        <p:spPr>
          <a:xfrm rot="279706">
            <a:off x="-225621" y="1956358"/>
            <a:ext cx="686571" cy="10928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5900">
                <a:solidFill>
                  <a:srgbClr val="CC0000"/>
                </a:solidFill>
              </a:rPr>
              <a:t>?</a:t>
            </a:r>
            <a:endParaRPr sz="5900">
              <a:solidFill>
                <a:srgbClr val="CC0000"/>
              </a:solidFill>
            </a:endParaRPr>
          </a:p>
        </p:txBody>
      </p:sp>
      <p:pic>
        <p:nvPicPr>
          <p:cNvPr id="114" name="Google Shape;114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351250" y="3893569"/>
            <a:ext cx="1146750" cy="1173581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15"/>
          <p:cNvSpPr txBox="1"/>
          <p:nvPr/>
        </p:nvSpPr>
        <p:spPr>
          <a:xfrm flipH="1" rot="-1876488">
            <a:off x="408001" y="2971605"/>
            <a:ext cx="379086" cy="11080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073763"/>
                </a:solidFill>
              </a:rPr>
              <a:t>!</a:t>
            </a:r>
            <a:endParaRPr sz="6000">
              <a:solidFill>
                <a:srgbClr val="073763"/>
              </a:solidFill>
            </a:endParaRPr>
          </a:p>
        </p:txBody>
      </p:sp>
      <p:sp>
        <p:nvSpPr>
          <p:cNvPr id="116" name="Google Shape;116;p15"/>
          <p:cNvSpPr/>
          <p:nvPr/>
        </p:nvSpPr>
        <p:spPr>
          <a:xfrm rot="-6598506">
            <a:off x="-122541" y="-54993"/>
            <a:ext cx="367083" cy="365187"/>
          </a:xfrm>
          <a:prstGeom prst="ellipse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15"/>
          <p:cNvSpPr/>
          <p:nvPr/>
        </p:nvSpPr>
        <p:spPr>
          <a:xfrm rot="-6598254">
            <a:off x="356866" y="1585673"/>
            <a:ext cx="481345" cy="468248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15"/>
          <p:cNvSpPr txBox="1"/>
          <p:nvPr/>
        </p:nvSpPr>
        <p:spPr>
          <a:xfrm rot="994192">
            <a:off x="8119919" y="3372850"/>
            <a:ext cx="521768" cy="9233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073763"/>
                </a:solidFill>
              </a:rPr>
              <a:t>!</a:t>
            </a:r>
            <a:endParaRPr/>
          </a:p>
        </p:txBody>
      </p:sp>
      <p:sp>
        <p:nvSpPr>
          <p:cNvPr id="119" name="Google Shape;119;p15"/>
          <p:cNvSpPr/>
          <p:nvPr/>
        </p:nvSpPr>
        <p:spPr>
          <a:xfrm rot="-6598088">
            <a:off x="8725498" y="26562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20" name="Google Shape;120;p15"/>
          <p:cNvPicPr preferRelativeResize="0"/>
          <p:nvPr/>
        </p:nvPicPr>
        <p:blipFill rotWithShape="1">
          <a:blip r:embed="rId3">
            <a:alphaModFix/>
          </a:blip>
          <a:srcRect b="0" l="0" r="5829" t="0"/>
          <a:stretch/>
        </p:blipFill>
        <p:spPr>
          <a:xfrm rot="7906388">
            <a:off x="8240897" y="1225600"/>
            <a:ext cx="991906" cy="457575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15"/>
          <p:cNvSpPr/>
          <p:nvPr/>
        </p:nvSpPr>
        <p:spPr>
          <a:xfrm rot="-6597214">
            <a:off x="1365520" y="4749681"/>
            <a:ext cx="447461" cy="468632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22" name="Google Shape;122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302271">
            <a:off x="3754175" y="-344152"/>
            <a:ext cx="631400" cy="675475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15"/>
          <p:cNvSpPr txBox="1"/>
          <p:nvPr/>
        </p:nvSpPr>
        <p:spPr>
          <a:xfrm rot="3886993">
            <a:off x="2317913" y="-459"/>
            <a:ext cx="701336" cy="110821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CC0000"/>
                </a:solidFill>
              </a:rPr>
              <a:t>!</a:t>
            </a:r>
            <a:endParaRPr sz="2600">
              <a:solidFill>
                <a:srgbClr val="CC0000"/>
              </a:solidFill>
            </a:endParaRPr>
          </a:p>
        </p:txBody>
      </p:sp>
      <p:pic>
        <p:nvPicPr>
          <p:cNvPr id="124" name="Google Shape;124;p15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295300" y="189275"/>
            <a:ext cx="1146750" cy="9227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25" name="Google Shape;125;p15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5532100" y="4730244"/>
            <a:ext cx="759000" cy="6107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6" name="Google Shape;126;p15"/>
          <p:cNvPicPr preferRelativeResize="0"/>
          <p:nvPr/>
        </p:nvPicPr>
        <p:blipFill rotWithShape="1">
          <a:blip r:embed="rId7">
            <a:alphaModFix/>
          </a:blip>
          <a:srcRect b="0" l="0" r="1671" t="10080"/>
          <a:stretch/>
        </p:blipFill>
        <p:spPr>
          <a:xfrm>
            <a:off x="7930938" y="2536513"/>
            <a:ext cx="899700" cy="675569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15"/>
          <p:cNvSpPr txBox="1"/>
          <p:nvPr/>
        </p:nvSpPr>
        <p:spPr>
          <a:xfrm>
            <a:off x="1885800" y="580600"/>
            <a:ext cx="4525800" cy="1077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900">
                <a:solidFill>
                  <a:srgbClr val="FFFFFF"/>
                </a:solidFill>
              </a:rPr>
              <a:t>Why Research Question Are Important?</a:t>
            </a:r>
            <a:endParaRPr b="1" sz="2900">
              <a:solidFill>
                <a:srgbClr val="FFFFFF"/>
              </a:solidFill>
            </a:endParaRPr>
          </a:p>
        </p:txBody>
      </p:sp>
      <p:pic>
        <p:nvPicPr>
          <p:cNvPr id="128" name="Google Shape;128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2236205">
            <a:off x="6485575" y="4167794"/>
            <a:ext cx="936000" cy="957906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Google Shape;129;p15"/>
          <p:cNvSpPr txBox="1"/>
          <p:nvPr/>
        </p:nvSpPr>
        <p:spPr>
          <a:xfrm>
            <a:off x="984000" y="2029200"/>
            <a:ext cx="7176000" cy="195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Research questions helps you to put attention to your research through enabling a route towards the research and process of writing. </a:t>
            </a:r>
            <a:br>
              <a:rPr lang="en-GB" sz="1700">
                <a:solidFill>
                  <a:schemeClr val="dk1"/>
                </a:solidFill>
              </a:rPr>
            </a:b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A well-established research question will help you to work to supporting a certain, debatable dissertation. </a:t>
            </a:r>
            <a:endParaRPr sz="1700">
              <a:solidFill>
                <a:schemeClr val="dk1"/>
              </a:solidFill>
            </a:endParaRPr>
          </a:p>
        </p:txBody>
      </p:sp>
      <p:pic>
        <p:nvPicPr>
          <p:cNvPr id="130" name="Google Shape;130;p15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999050" y="3985645"/>
            <a:ext cx="1002051" cy="9789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6"/>
          <p:cNvSpPr/>
          <p:nvPr/>
        </p:nvSpPr>
        <p:spPr>
          <a:xfrm rot="-6596014">
            <a:off x="-1794404" y="2134400"/>
            <a:ext cx="1037455" cy="1037455"/>
          </a:xfrm>
          <a:prstGeom prst="ellipse">
            <a:avLst/>
          </a:prstGeom>
          <a:solidFill>
            <a:srgbClr val="3C78D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16"/>
          <p:cNvSpPr/>
          <p:nvPr/>
        </p:nvSpPr>
        <p:spPr>
          <a:xfrm rot="-6599135">
            <a:off x="-849191" y="1450070"/>
            <a:ext cx="592480" cy="592480"/>
          </a:xfrm>
          <a:prstGeom prst="ellipse">
            <a:avLst/>
          </a:prstGeom>
          <a:solidFill>
            <a:srgbClr val="1155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16"/>
          <p:cNvSpPr/>
          <p:nvPr/>
        </p:nvSpPr>
        <p:spPr>
          <a:xfrm>
            <a:off x="2590350" y="4814375"/>
            <a:ext cx="1146900" cy="1173600"/>
          </a:xfrm>
          <a:prstGeom prst="ellipse">
            <a:avLst/>
          </a:prstGeom>
          <a:solidFill>
            <a:srgbClr val="073763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/>
          </a:p>
        </p:txBody>
      </p:sp>
      <p:sp>
        <p:nvSpPr>
          <p:cNvPr id="138" name="Google Shape;138;p16"/>
          <p:cNvSpPr/>
          <p:nvPr/>
        </p:nvSpPr>
        <p:spPr>
          <a:xfrm>
            <a:off x="6848050" y="-306825"/>
            <a:ext cx="1914900" cy="1914900"/>
          </a:xfrm>
          <a:prstGeom prst="donut">
            <a:avLst>
              <a:gd fmla="val 25000" name="adj"/>
            </a:avLst>
          </a:prstGeom>
          <a:solidFill>
            <a:srgbClr val="1C4587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39" name="Google Shape;139;p16"/>
          <p:cNvPicPr preferRelativeResize="0"/>
          <p:nvPr/>
        </p:nvPicPr>
        <p:blipFill rotWithShape="1">
          <a:blip r:embed="rId3">
            <a:alphaModFix/>
          </a:blip>
          <a:srcRect b="0" l="0" r="24282" t="0"/>
          <a:stretch/>
        </p:blipFill>
        <p:spPr>
          <a:xfrm flipH="1" rot="2700031">
            <a:off x="3368197" y="4564955"/>
            <a:ext cx="870083" cy="499192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Google Shape;140;p16"/>
          <p:cNvSpPr txBox="1"/>
          <p:nvPr/>
        </p:nvSpPr>
        <p:spPr>
          <a:xfrm rot="279706">
            <a:off x="-225621" y="1956358"/>
            <a:ext cx="686571" cy="10928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5900">
                <a:solidFill>
                  <a:srgbClr val="CC0000"/>
                </a:solidFill>
              </a:rPr>
              <a:t>?</a:t>
            </a:r>
            <a:endParaRPr sz="5900">
              <a:solidFill>
                <a:srgbClr val="CC0000"/>
              </a:solidFill>
            </a:endParaRPr>
          </a:p>
        </p:txBody>
      </p:sp>
      <p:pic>
        <p:nvPicPr>
          <p:cNvPr id="141" name="Google Shape;14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268425" y="3999169"/>
            <a:ext cx="1146750" cy="1173581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Google Shape;142;p16"/>
          <p:cNvSpPr txBox="1"/>
          <p:nvPr/>
        </p:nvSpPr>
        <p:spPr>
          <a:xfrm flipH="1" rot="-1876488">
            <a:off x="-5237" y="2699030"/>
            <a:ext cx="379086" cy="11080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073763"/>
                </a:solidFill>
              </a:rPr>
              <a:t>!</a:t>
            </a:r>
            <a:endParaRPr sz="6000">
              <a:solidFill>
                <a:srgbClr val="073763"/>
              </a:solidFill>
            </a:endParaRPr>
          </a:p>
        </p:txBody>
      </p:sp>
      <p:sp>
        <p:nvSpPr>
          <p:cNvPr id="143" name="Google Shape;143;p16"/>
          <p:cNvSpPr/>
          <p:nvPr/>
        </p:nvSpPr>
        <p:spPr>
          <a:xfrm rot="-6598506">
            <a:off x="-122541" y="-54993"/>
            <a:ext cx="367083" cy="365187"/>
          </a:xfrm>
          <a:prstGeom prst="ellipse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16"/>
          <p:cNvSpPr/>
          <p:nvPr/>
        </p:nvSpPr>
        <p:spPr>
          <a:xfrm rot="-6598254">
            <a:off x="-56384" y="1179336"/>
            <a:ext cx="481345" cy="468248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16"/>
          <p:cNvSpPr txBox="1"/>
          <p:nvPr/>
        </p:nvSpPr>
        <p:spPr>
          <a:xfrm rot="994192">
            <a:off x="8119919" y="3372850"/>
            <a:ext cx="521768" cy="9233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073763"/>
                </a:solidFill>
              </a:rPr>
              <a:t>!</a:t>
            </a:r>
            <a:endParaRPr/>
          </a:p>
        </p:txBody>
      </p:sp>
      <p:sp>
        <p:nvSpPr>
          <p:cNvPr id="146" name="Google Shape;146;p16"/>
          <p:cNvSpPr/>
          <p:nvPr/>
        </p:nvSpPr>
        <p:spPr>
          <a:xfrm rot="-6598088">
            <a:off x="8725498" y="26562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47" name="Google Shape;147;p16"/>
          <p:cNvPicPr preferRelativeResize="0"/>
          <p:nvPr/>
        </p:nvPicPr>
        <p:blipFill rotWithShape="1">
          <a:blip r:embed="rId3">
            <a:alphaModFix/>
          </a:blip>
          <a:srcRect b="0" l="0" r="5829" t="0"/>
          <a:stretch/>
        </p:blipFill>
        <p:spPr>
          <a:xfrm rot="7906388">
            <a:off x="8240897" y="1225600"/>
            <a:ext cx="991906" cy="457575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16"/>
          <p:cNvSpPr/>
          <p:nvPr/>
        </p:nvSpPr>
        <p:spPr>
          <a:xfrm rot="-6597214">
            <a:off x="1365520" y="4749681"/>
            <a:ext cx="447461" cy="468632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49" name="Google Shape;149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302271">
            <a:off x="3754175" y="-344152"/>
            <a:ext cx="631400" cy="675475"/>
          </a:xfrm>
          <a:prstGeom prst="rect">
            <a:avLst/>
          </a:prstGeom>
          <a:noFill/>
          <a:ln>
            <a:noFill/>
          </a:ln>
        </p:spPr>
      </p:pic>
      <p:sp>
        <p:nvSpPr>
          <p:cNvPr id="150" name="Google Shape;150;p16"/>
          <p:cNvSpPr txBox="1"/>
          <p:nvPr/>
        </p:nvSpPr>
        <p:spPr>
          <a:xfrm rot="3886993">
            <a:off x="2317913" y="-459"/>
            <a:ext cx="701336" cy="110821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CC0000"/>
                </a:solidFill>
              </a:rPr>
              <a:t>!</a:t>
            </a:r>
            <a:endParaRPr sz="2600">
              <a:solidFill>
                <a:srgbClr val="CC0000"/>
              </a:solidFill>
            </a:endParaRPr>
          </a:p>
        </p:txBody>
      </p:sp>
      <p:pic>
        <p:nvPicPr>
          <p:cNvPr id="151" name="Google Shape;151;p16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295300" y="189275"/>
            <a:ext cx="1146750" cy="9227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52" name="Google Shape;152;p16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5532100" y="4730244"/>
            <a:ext cx="759000" cy="6107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16"/>
          <p:cNvPicPr preferRelativeResize="0"/>
          <p:nvPr/>
        </p:nvPicPr>
        <p:blipFill rotWithShape="1">
          <a:blip r:embed="rId7">
            <a:alphaModFix/>
          </a:blip>
          <a:srcRect b="0" l="0" r="1671" t="10080"/>
          <a:stretch/>
        </p:blipFill>
        <p:spPr>
          <a:xfrm>
            <a:off x="7930938" y="2536513"/>
            <a:ext cx="899700" cy="675569"/>
          </a:xfrm>
          <a:prstGeom prst="rect">
            <a:avLst/>
          </a:prstGeom>
          <a:noFill/>
          <a:ln>
            <a:noFill/>
          </a:ln>
        </p:spPr>
      </p:pic>
      <p:sp>
        <p:nvSpPr>
          <p:cNvPr id="154" name="Google Shape;154;p16"/>
          <p:cNvSpPr txBox="1"/>
          <p:nvPr/>
        </p:nvSpPr>
        <p:spPr>
          <a:xfrm>
            <a:off x="1418562" y="642288"/>
            <a:ext cx="5225400" cy="1077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900">
                <a:solidFill>
                  <a:srgbClr val="FFFFFF"/>
                </a:solidFill>
              </a:rPr>
              <a:t>Types Of Research Question?</a:t>
            </a:r>
            <a:endParaRPr b="1" sz="2900">
              <a:solidFill>
                <a:srgbClr val="FFFFFF"/>
              </a:solidFill>
            </a:endParaRPr>
          </a:p>
        </p:txBody>
      </p:sp>
      <p:sp>
        <p:nvSpPr>
          <p:cNvPr id="155" name="Google Shape;155;p16"/>
          <p:cNvSpPr/>
          <p:nvPr/>
        </p:nvSpPr>
        <p:spPr>
          <a:xfrm rot="-6597214">
            <a:off x="1365520" y="4749681"/>
            <a:ext cx="447461" cy="468632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16"/>
          <p:cNvSpPr/>
          <p:nvPr/>
        </p:nvSpPr>
        <p:spPr>
          <a:xfrm rot="-6596854">
            <a:off x="9983683" y="3055151"/>
            <a:ext cx="826591" cy="827847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57" name="Google Shape;157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2236205">
            <a:off x="6608800" y="4447344"/>
            <a:ext cx="936000" cy="957906"/>
          </a:xfrm>
          <a:prstGeom prst="rect">
            <a:avLst/>
          </a:prstGeom>
          <a:noFill/>
          <a:ln>
            <a:noFill/>
          </a:ln>
        </p:spPr>
      </p:pic>
      <p:sp>
        <p:nvSpPr>
          <p:cNvPr id="158" name="Google Shape;158;p16"/>
          <p:cNvSpPr txBox="1"/>
          <p:nvPr/>
        </p:nvSpPr>
        <p:spPr>
          <a:xfrm>
            <a:off x="554463" y="2325825"/>
            <a:ext cx="7517100" cy="165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There are many types of research questions that can be categorised into different types, depending on the research nature. </a:t>
            </a:r>
            <a:br>
              <a:rPr lang="en-GB" sz="1700">
                <a:solidFill>
                  <a:schemeClr val="dk1"/>
                </a:solidFill>
              </a:rPr>
            </a:b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This depends either your research is qualitative, quantitative, or mixed-method. </a:t>
            </a:r>
            <a:endParaRPr sz="1700">
              <a:solidFill>
                <a:schemeClr val="dk1"/>
              </a:solidFill>
            </a:endParaRPr>
          </a:p>
        </p:txBody>
      </p:sp>
      <p:pic>
        <p:nvPicPr>
          <p:cNvPr id="159" name="Google Shape;159;p16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999050" y="3985645"/>
            <a:ext cx="1002051" cy="9789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7"/>
          <p:cNvSpPr/>
          <p:nvPr/>
        </p:nvSpPr>
        <p:spPr>
          <a:xfrm rot="-6596014">
            <a:off x="-1794404" y="2134400"/>
            <a:ext cx="1037455" cy="1037455"/>
          </a:xfrm>
          <a:prstGeom prst="ellipse">
            <a:avLst/>
          </a:prstGeom>
          <a:solidFill>
            <a:srgbClr val="3C78D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17"/>
          <p:cNvSpPr/>
          <p:nvPr/>
        </p:nvSpPr>
        <p:spPr>
          <a:xfrm rot="-6599135">
            <a:off x="-849191" y="1450070"/>
            <a:ext cx="592480" cy="592480"/>
          </a:xfrm>
          <a:prstGeom prst="ellipse">
            <a:avLst/>
          </a:prstGeom>
          <a:solidFill>
            <a:srgbClr val="1155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17"/>
          <p:cNvSpPr/>
          <p:nvPr/>
        </p:nvSpPr>
        <p:spPr>
          <a:xfrm>
            <a:off x="2590350" y="4814375"/>
            <a:ext cx="1146900" cy="1173600"/>
          </a:xfrm>
          <a:prstGeom prst="ellipse">
            <a:avLst/>
          </a:prstGeom>
          <a:solidFill>
            <a:srgbClr val="073763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/>
          </a:p>
        </p:txBody>
      </p:sp>
      <p:sp>
        <p:nvSpPr>
          <p:cNvPr id="167" name="Google Shape;167;p17"/>
          <p:cNvSpPr/>
          <p:nvPr/>
        </p:nvSpPr>
        <p:spPr>
          <a:xfrm>
            <a:off x="6848050" y="-306825"/>
            <a:ext cx="1914900" cy="1914900"/>
          </a:xfrm>
          <a:prstGeom prst="donut">
            <a:avLst>
              <a:gd fmla="val 25000" name="adj"/>
            </a:avLst>
          </a:prstGeom>
          <a:solidFill>
            <a:srgbClr val="1C4587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68" name="Google Shape;168;p17"/>
          <p:cNvPicPr preferRelativeResize="0"/>
          <p:nvPr/>
        </p:nvPicPr>
        <p:blipFill rotWithShape="1">
          <a:blip r:embed="rId3">
            <a:alphaModFix/>
          </a:blip>
          <a:srcRect b="0" l="0" r="24282" t="0"/>
          <a:stretch/>
        </p:blipFill>
        <p:spPr>
          <a:xfrm flipH="1" rot="2700031">
            <a:off x="3368197" y="4564955"/>
            <a:ext cx="870083" cy="499192"/>
          </a:xfrm>
          <a:prstGeom prst="rect">
            <a:avLst/>
          </a:prstGeom>
          <a:noFill/>
          <a:ln>
            <a:noFill/>
          </a:ln>
        </p:spPr>
      </p:pic>
      <p:sp>
        <p:nvSpPr>
          <p:cNvPr id="169" name="Google Shape;169;p17"/>
          <p:cNvSpPr txBox="1"/>
          <p:nvPr/>
        </p:nvSpPr>
        <p:spPr>
          <a:xfrm rot="279706">
            <a:off x="-225621" y="1956358"/>
            <a:ext cx="686571" cy="10928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5900">
                <a:solidFill>
                  <a:srgbClr val="CC0000"/>
                </a:solidFill>
              </a:rPr>
              <a:t>?</a:t>
            </a:r>
            <a:endParaRPr sz="5900">
              <a:solidFill>
                <a:srgbClr val="CC0000"/>
              </a:solidFill>
            </a:endParaRPr>
          </a:p>
        </p:txBody>
      </p:sp>
      <p:pic>
        <p:nvPicPr>
          <p:cNvPr id="170" name="Google Shape;170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268425" y="3999169"/>
            <a:ext cx="1146750" cy="1173581"/>
          </a:xfrm>
          <a:prstGeom prst="rect">
            <a:avLst/>
          </a:prstGeom>
          <a:noFill/>
          <a:ln>
            <a:noFill/>
          </a:ln>
        </p:spPr>
      </p:pic>
      <p:sp>
        <p:nvSpPr>
          <p:cNvPr id="171" name="Google Shape;171;p17"/>
          <p:cNvSpPr txBox="1"/>
          <p:nvPr/>
        </p:nvSpPr>
        <p:spPr>
          <a:xfrm flipH="1" rot="-1876488">
            <a:off x="-5237" y="2699030"/>
            <a:ext cx="379086" cy="11080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073763"/>
                </a:solidFill>
              </a:rPr>
              <a:t>!</a:t>
            </a:r>
            <a:endParaRPr sz="6000">
              <a:solidFill>
                <a:srgbClr val="073763"/>
              </a:solidFill>
            </a:endParaRPr>
          </a:p>
        </p:txBody>
      </p:sp>
      <p:sp>
        <p:nvSpPr>
          <p:cNvPr id="172" name="Google Shape;172;p17"/>
          <p:cNvSpPr/>
          <p:nvPr/>
        </p:nvSpPr>
        <p:spPr>
          <a:xfrm rot="-6598506">
            <a:off x="-122541" y="-54993"/>
            <a:ext cx="367083" cy="365187"/>
          </a:xfrm>
          <a:prstGeom prst="ellipse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17"/>
          <p:cNvSpPr/>
          <p:nvPr/>
        </p:nvSpPr>
        <p:spPr>
          <a:xfrm rot="-6598254">
            <a:off x="-56384" y="1179336"/>
            <a:ext cx="481345" cy="468248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17"/>
          <p:cNvSpPr txBox="1"/>
          <p:nvPr/>
        </p:nvSpPr>
        <p:spPr>
          <a:xfrm rot="994192">
            <a:off x="8119919" y="3372850"/>
            <a:ext cx="521768" cy="9233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073763"/>
                </a:solidFill>
              </a:rPr>
              <a:t>!</a:t>
            </a:r>
            <a:endParaRPr/>
          </a:p>
        </p:txBody>
      </p:sp>
      <p:sp>
        <p:nvSpPr>
          <p:cNvPr id="175" name="Google Shape;175;p17"/>
          <p:cNvSpPr/>
          <p:nvPr/>
        </p:nvSpPr>
        <p:spPr>
          <a:xfrm rot="-6598088">
            <a:off x="8725498" y="26562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76" name="Google Shape;176;p17"/>
          <p:cNvPicPr preferRelativeResize="0"/>
          <p:nvPr/>
        </p:nvPicPr>
        <p:blipFill rotWithShape="1">
          <a:blip r:embed="rId3">
            <a:alphaModFix/>
          </a:blip>
          <a:srcRect b="0" l="0" r="5829" t="0"/>
          <a:stretch/>
        </p:blipFill>
        <p:spPr>
          <a:xfrm rot="7906388">
            <a:off x="8240897" y="1225600"/>
            <a:ext cx="991906" cy="457575"/>
          </a:xfrm>
          <a:prstGeom prst="rect">
            <a:avLst/>
          </a:prstGeom>
          <a:noFill/>
          <a:ln>
            <a:noFill/>
          </a:ln>
        </p:spPr>
      </p:pic>
      <p:sp>
        <p:nvSpPr>
          <p:cNvPr id="177" name="Google Shape;177;p17"/>
          <p:cNvSpPr/>
          <p:nvPr/>
        </p:nvSpPr>
        <p:spPr>
          <a:xfrm rot="-6597214">
            <a:off x="1365520" y="4749681"/>
            <a:ext cx="447461" cy="468632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78" name="Google Shape;178;p1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302271">
            <a:off x="3754175" y="-344152"/>
            <a:ext cx="631400" cy="675475"/>
          </a:xfrm>
          <a:prstGeom prst="rect">
            <a:avLst/>
          </a:prstGeom>
          <a:noFill/>
          <a:ln>
            <a:noFill/>
          </a:ln>
        </p:spPr>
      </p:pic>
      <p:sp>
        <p:nvSpPr>
          <p:cNvPr id="179" name="Google Shape;179;p17"/>
          <p:cNvSpPr txBox="1"/>
          <p:nvPr/>
        </p:nvSpPr>
        <p:spPr>
          <a:xfrm rot="3886993">
            <a:off x="2317913" y="-459"/>
            <a:ext cx="701336" cy="110821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CC0000"/>
                </a:solidFill>
              </a:rPr>
              <a:t>!</a:t>
            </a:r>
            <a:endParaRPr sz="2600">
              <a:solidFill>
                <a:srgbClr val="CC0000"/>
              </a:solidFill>
            </a:endParaRPr>
          </a:p>
        </p:txBody>
      </p:sp>
      <p:pic>
        <p:nvPicPr>
          <p:cNvPr id="180" name="Google Shape;180;p17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295300" y="189275"/>
            <a:ext cx="1146750" cy="9227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81" name="Google Shape;181;p17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5532100" y="4730244"/>
            <a:ext cx="759000" cy="6107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82" name="Google Shape;182;p17"/>
          <p:cNvPicPr preferRelativeResize="0"/>
          <p:nvPr/>
        </p:nvPicPr>
        <p:blipFill rotWithShape="1">
          <a:blip r:embed="rId7">
            <a:alphaModFix/>
          </a:blip>
          <a:srcRect b="0" l="0" r="1671" t="10080"/>
          <a:stretch/>
        </p:blipFill>
        <p:spPr>
          <a:xfrm>
            <a:off x="7930938" y="2536513"/>
            <a:ext cx="899700" cy="675569"/>
          </a:xfrm>
          <a:prstGeom prst="rect">
            <a:avLst/>
          </a:prstGeom>
          <a:noFill/>
          <a:ln>
            <a:noFill/>
          </a:ln>
        </p:spPr>
      </p:pic>
      <p:sp>
        <p:nvSpPr>
          <p:cNvPr id="183" name="Google Shape;183;p17"/>
          <p:cNvSpPr txBox="1"/>
          <p:nvPr/>
        </p:nvSpPr>
        <p:spPr>
          <a:xfrm>
            <a:off x="1418575" y="289338"/>
            <a:ext cx="5225400" cy="1077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900">
                <a:solidFill>
                  <a:srgbClr val="FFFFFF"/>
                </a:solidFill>
              </a:rPr>
              <a:t>Types Of Research Question?</a:t>
            </a:r>
            <a:endParaRPr b="1" sz="2900">
              <a:solidFill>
                <a:srgbClr val="FFFFFF"/>
              </a:solidFill>
            </a:endParaRPr>
          </a:p>
        </p:txBody>
      </p:sp>
      <p:sp>
        <p:nvSpPr>
          <p:cNvPr id="184" name="Google Shape;184;p17"/>
          <p:cNvSpPr/>
          <p:nvPr/>
        </p:nvSpPr>
        <p:spPr>
          <a:xfrm rot="-6597214">
            <a:off x="1365520" y="4749681"/>
            <a:ext cx="447461" cy="468632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17"/>
          <p:cNvSpPr/>
          <p:nvPr/>
        </p:nvSpPr>
        <p:spPr>
          <a:xfrm rot="-6596854">
            <a:off x="9983683" y="3055151"/>
            <a:ext cx="826591" cy="827847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86" name="Google Shape;186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2236205">
            <a:off x="6608800" y="4447344"/>
            <a:ext cx="936000" cy="95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87" name="Google Shape;187;p17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999050" y="3985645"/>
            <a:ext cx="1002051" cy="978904"/>
          </a:xfrm>
          <a:prstGeom prst="rect">
            <a:avLst/>
          </a:prstGeom>
          <a:noFill/>
          <a:ln>
            <a:noFill/>
          </a:ln>
        </p:spPr>
      </p:pic>
      <p:pic>
        <p:nvPicPr>
          <p:cNvPr id="188" name="Google Shape;188;p17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1125925" y="1462137"/>
            <a:ext cx="5810676" cy="358187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8"/>
          <p:cNvSpPr/>
          <p:nvPr/>
        </p:nvSpPr>
        <p:spPr>
          <a:xfrm rot="-6596014">
            <a:off x="-1794404" y="2134400"/>
            <a:ext cx="1037455" cy="1037455"/>
          </a:xfrm>
          <a:prstGeom prst="ellipse">
            <a:avLst/>
          </a:prstGeom>
          <a:solidFill>
            <a:srgbClr val="3C78D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18"/>
          <p:cNvSpPr/>
          <p:nvPr/>
        </p:nvSpPr>
        <p:spPr>
          <a:xfrm rot="-6599135">
            <a:off x="-849191" y="1450070"/>
            <a:ext cx="592480" cy="592480"/>
          </a:xfrm>
          <a:prstGeom prst="ellipse">
            <a:avLst/>
          </a:prstGeom>
          <a:solidFill>
            <a:srgbClr val="1155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p18"/>
          <p:cNvSpPr/>
          <p:nvPr/>
        </p:nvSpPr>
        <p:spPr>
          <a:xfrm>
            <a:off x="2590350" y="4575400"/>
            <a:ext cx="1146900" cy="1173600"/>
          </a:xfrm>
          <a:prstGeom prst="ellipse">
            <a:avLst/>
          </a:prstGeom>
          <a:solidFill>
            <a:srgbClr val="073763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/>
          </a:p>
        </p:txBody>
      </p:sp>
      <p:sp>
        <p:nvSpPr>
          <p:cNvPr id="196" name="Google Shape;196;p18"/>
          <p:cNvSpPr/>
          <p:nvPr/>
        </p:nvSpPr>
        <p:spPr>
          <a:xfrm>
            <a:off x="6467050" y="-306825"/>
            <a:ext cx="1914900" cy="1914900"/>
          </a:xfrm>
          <a:prstGeom prst="donut">
            <a:avLst>
              <a:gd fmla="val 25000" name="adj"/>
            </a:avLst>
          </a:prstGeom>
          <a:solidFill>
            <a:srgbClr val="1C4587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97" name="Google Shape;197;p18"/>
          <p:cNvPicPr preferRelativeResize="0"/>
          <p:nvPr/>
        </p:nvPicPr>
        <p:blipFill rotWithShape="1">
          <a:blip r:embed="rId3">
            <a:alphaModFix/>
          </a:blip>
          <a:srcRect b="0" l="0" r="24282" t="0"/>
          <a:stretch/>
        </p:blipFill>
        <p:spPr>
          <a:xfrm flipH="1" rot="3133154">
            <a:off x="3429122" y="4397155"/>
            <a:ext cx="870083" cy="499191"/>
          </a:xfrm>
          <a:prstGeom prst="rect">
            <a:avLst/>
          </a:prstGeom>
          <a:noFill/>
          <a:ln>
            <a:noFill/>
          </a:ln>
        </p:spPr>
      </p:pic>
      <p:sp>
        <p:nvSpPr>
          <p:cNvPr id="198" name="Google Shape;198;p18"/>
          <p:cNvSpPr txBox="1"/>
          <p:nvPr/>
        </p:nvSpPr>
        <p:spPr>
          <a:xfrm rot="279706">
            <a:off x="-225621" y="1956358"/>
            <a:ext cx="686571" cy="10928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5900">
                <a:solidFill>
                  <a:srgbClr val="CC0000"/>
                </a:solidFill>
              </a:rPr>
              <a:t>?</a:t>
            </a:r>
            <a:endParaRPr sz="5900">
              <a:solidFill>
                <a:srgbClr val="CC0000"/>
              </a:solidFill>
            </a:endParaRPr>
          </a:p>
        </p:txBody>
      </p:sp>
      <p:pic>
        <p:nvPicPr>
          <p:cNvPr id="199" name="Google Shape;199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558600" y="3824869"/>
            <a:ext cx="1146750" cy="1173581"/>
          </a:xfrm>
          <a:prstGeom prst="rect">
            <a:avLst/>
          </a:prstGeom>
          <a:noFill/>
          <a:ln>
            <a:noFill/>
          </a:ln>
        </p:spPr>
      </p:pic>
      <p:sp>
        <p:nvSpPr>
          <p:cNvPr id="200" name="Google Shape;200;p18"/>
          <p:cNvSpPr txBox="1"/>
          <p:nvPr/>
        </p:nvSpPr>
        <p:spPr>
          <a:xfrm flipH="1" rot="-1876488">
            <a:off x="679126" y="3449555"/>
            <a:ext cx="379086" cy="11080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073763"/>
                </a:solidFill>
              </a:rPr>
              <a:t>!</a:t>
            </a:r>
            <a:endParaRPr sz="6000">
              <a:solidFill>
                <a:srgbClr val="073763"/>
              </a:solidFill>
            </a:endParaRPr>
          </a:p>
        </p:txBody>
      </p:sp>
      <p:sp>
        <p:nvSpPr>
          <p:cNvPr id="201" name="Google Shape;201;p18"/>
          <p:cNvSpPr/>
          <p:nvPr/>
        </p:nvSpPr>
        <p:spPr>
          <a:xfrm rot="-6598506">
            <a:off x="-122541" y="-54993"/>
            <a:ext cx="367083" cy="365187"/>
          </a:xfrm>
          <a:prstGeom prst="ellipse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18"/>
          <p:cNvSpPr/>
          <p:nvPr/>
        </p:nvSpPr>
        <p:spPr>
          <a:xfrm rot="-6598254">
            <a:off x="356866" y="1585673"/>
            <a:ext cx="481345" cy="468248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p18"/>
          <p:cNvSpPr txBox="1"/>
          <p:nvPr/>
        </p:nvSpPr>
        <p:spPr>
          <a:xfrm rot="994192">
            <a:off x="8119919" y="3372850"/>
            <a:ext cx="521768" cy="9233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073763"/>
                </a:solidFill>
              </a:rPr>
              <a:t>!</a:t>
            </a:r>
            <a:endParaRPr/>
          </a:p>
        </p:txBody>
      </p:sp>
      <p:sp>
        <p:nvSpPr>
          <p:cNvPr id="204" name="Google Shape;204;p18"/>
          <p:cNvSpPr/>
          <p:nvPr/>
        </p:nvSpPr>
        <p:spPr>
          <a:xfrm rot="-6598088">
            <a:off x="8801698" y="18942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05" name="Google Shape;205;p18"/>
          <p:cNvPicPr preferRelativeResize="0"/>
          <p:nvPr/>
        </p:nvPicPr>
        <p:blipFill rotWithShape="1">
          <a:blip r:embed="rId3">
            <a:alphaModFix/>
          </a:blip>
          <a:srcRect b="0" l="0" r="5829" t="0"/>
          <a:stretch/>
        </p:blipFill>
        <p:spPr>
          <a:xfrm rot="6622432">
            <a:off x="8088497" y="920800"/>
            <a:ext cx="991906" cy="457575"/>
          </a:xfrm>
          <a:prstGeom prst="rect">
            <a:avLst/>
          </a:prstGeom>
          <a:noFill/>
          <a:ln>
            <a:noFill/>
          </a:ln>
        </p:spPr>
      </p:pic>
      <p:sp>
        <p:nvSpPr>
          <p:cNvPr id="206" name="Google Shape;206;p18"/>
          <p:cNvSpPr/>
          <p:nvPr/>
        </p:nvSpPr>
        <p:spPr>
          <a:xfrm rot="-6597214">
            <a:off x="1365520" y="4749681"/>
            <a:ext cx="447461" cy="468632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07" name="Google Shape;207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302271">
            <a:off x="3754175" y="-344152"/>
            <a:ext cx="631400" cy="675475"/>
          </a:xfrm>
          <a:prstGeom prst="rect">
            <a:avLst/>
          </a:prstGeom>
          <a:noFill/>
          <a:ln>
            <a:noFill/>
          </a:ln>
        </p:spPr>
      </p:pic>
      <p:sp>
        <p:nvSpPr>
          <p:cNvPr id="208" name="Google Shape;208;p18"/>
          <p:cNvSpPr txBox="1"/>
          <p:nvPr/>
        </p:nvSpPr>
        <p:spPr>
          <a:xfrm rot="3886993">
            <a:off x="2317913" y="-459"/>
            <a:ext cx="701336" cy="110821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CC0000"/>
                </a:solidFill>
              </a:rPr>
              <a:t>!</a:t>
            </a:r>
            <a:endParaRPr sz="2600">
              <a:solidFill>
                <a:srgbClr val="CC0000"/>
              </a:solidFill>
            </a:endParaRPr>
          </a:p>
        </p:txBody>
      </p:sp>
      <p:pic>
        <p:nvPicPr>
          <p:cNvPr id="209" name="Google Shape;209;p18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295300" y="189275"/>
            <a:ext cx="1146750" cy="9227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10" name="Google Shape;210;p18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5532100" y="4730244"/>
            <a:ext cx="759000" cy="610705"/>
          </a:xfrm>
          <a:prstGeom prst="rect">
            <a:avLst/>
          </a:prstGeom>
          <a:noFill/>
          <a:ln>
            <a:noFill/>
          </a:ln>
        </p:spPr>
      </p:pic>
      <p:pic>
        <p:nvPicPr>
          <p:cNvPr id="211" name="Google Shape;211;p18"/>
          <p:cNvPicPr preferRelativeResize="0"/>
          <p:nvPr/>
        </p:nvPicPr>
        <p:blipFill rotWithShape="1">
          <a:blip r:embed="rId7">
            <a:alphaModFix/>
          </a:blip>
          <a:srcRect b="0" l="0" r="1671" t="10080"/>
          <a:stretch/>
        </p:blipFill>
        <p:spPr>
          <a:xfrm>
            <a:off x="7930938" y="2536513"/>
            <a:ext cx="899700" cy="675569"/>
          </a:xfrm>
          <a:prstGeom prst="rect">
            <a:avLst/>
          </a:prstGeom>
          <a:noFill/>
          <a:ln>
            <a:noFill/>
          </a:ln>
        </p:spPr>
      </p:pic>
      <p:sp>
        <p:nvSpPr>
          <p:cNvPr id="212" name="Google Shape;212;p18"/>
          <p:cNvSpPr/>
          <p:nvPr/>
        </p:nvSpPr>
        <p:spPr>
          <a:xfrm rot="-6598088">
            <a:off x="2359748" y="105167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13" name="Google Shape;213;p18"/>
          <p:cNvPicPr preferRelativeResize="0"/>
          <p:nvPr/>
        </p:nvPicPr>
        <p:blipFill rotWithShape="1">
          <a:blip r:embed="rId3">
            <a:alphaModFix/>
          </a:blip>
          <a:srcRect b="0" l="0" r="24282" t="0"/>
          <a:stretch/>
        </p:blipFill>
        <p:spPr>
          <a:xfrm flipH="1" rot="-5742319">
            <a:off x="5762422" y="502705"/>
            <a:ext cx="870083" cy="499192"/>
          </a:xfrm>
          <a:prstGeom prst="rect">
            <a:avLst/>
          </a:prstGeom>
          <a:noFill/>
          <a:ln>
            <a:noFill/>
          </a:ln>
        </p:spPr>
      </p:pic>
      <p:sp>
        <p:nvSpPr>
          <p:cNvPr id="214" name="Google Shape;214;p18"/>
          <p:cNvSpPr txBox="1"/>
          <p:nvPr/>
        </p:nvSpPr>
        <p:spPr>
          <a:xfrm>
            <a:off x="1368400" y="644688"/>
            <a:ext cx="5225400" cy="10773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900">
                <a:solidFill>
                  <a:srgbClr val="FFFFFF"/>
                </a:solidFill>
              </a:rPr>
              <a:t>How to write Research Question?</a:t>
            </a:r>
            <a:r>
              <a:rPr b="1" lang="en-GB" sz="2900">
                <a:solidFill>
                  <a:srgbClr val="FFFFFF"/>
                </a:solidFill>
              </a:rPr>
              <a:t> </a:t>
            </a:r>
            <a:endParaRPr sz="100">
              <a:solidFill>
                <a:srgbClr val="FFFFFF"/>
              </a:solidFill>
            </a:endParaRPr>
          </a:p>
        </p:txBody>
      </p:sp>
      <p:pic>
        <p:nvPicPr>
          <p:cNvPr id="215" name="Google Shape;215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2236205">
            <a:off x="6485575" y="4167794"/>
            <a:ext cx="936000" cy="95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16" name="Google Shape;216;p18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999050" y="3985645"/>
            <a:ext cx="1002051" cy="978904"/>
          </a:xfrm>
          <a:prstGeom prst="rect">
            <a:avLst/>
          </a:prstGeom>
          <a:noFill/>
          <a:ln>
            <a:noFill/>
          </a:ln>
        </p:spPr>
      </p:pic>
      <p:sp>
        <p:nvSpPr>
          <p:cNvPr id="217" name="Google Shape;217;p18"/>
          <p:cNvSpPr txBox="1"/>
          <p:nvPr/>
        </p:nvSpPr>
        <p:spPr>
          <a:xfrm>
            <a:off x="1231325" y="1965825"/>
            <a:ext cx="5790900" cy="225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Select a comprehensive topic 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Do introductory reading to discover about current arguments and problems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Narrow down certain position that you require to pay attention to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❖"/>
            </a:pPr>
            <a:r>
              <a:rPr lang="en-GB" sz="1700">
                <a:solidFill>
                  <a:schemeClr val="dk1"/>
                </a:solidFill>
              </a:rPr>
              <a:t>Classify a theoretical/practical research problem that you will discourse</a:t>
            </a:r>
            <a:endParaRPr sz="17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9"/>
          <p:cNvSpPr/>
          <p:nvPr/>
        </p:nvSpPr>
        <p:spPr>
          <a:xfrm rot="-6596014">
            <a:off x="-1794404" y="2134400"/>
            <a:ext cx="1037455" cy="1037455"/>
          </a:xfrm>
          <a:prstGeom prst="ellipse">
            <a:avLst/>
          </a:prstGeom>
          <a:solidFill>
            <a:srgbClr val="3C78D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3" name="Google Shape;223;p19"/>
          <p:cNvSpPr/>
          <p:nvPr/>
        </p:nvSpPr>
        <p:spPr>
          <a:xfrm rot="-6599135">
            <a:off x="-849191" y="1450070"/>
            <a:ext cx="592480" cy="592480"/>
          </a:xfrm>
          <a:prstGeom prst="ellipse">
            <a:avLst/>
          </a:prstGeom>
          <a:solidFill>
            <a:srgbClr val="1155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p19"/>
          <p:cNvSpPr/>
          <p:nvPr/>
        </p:nvSpPr>
        <p:spPr>
          <a:xfrm>
            <a:off x="2590350" y="4575400"/>
            <a:ext cx="1146900" cy="1173600"/>
          </a:xfrm>
          <a:prstGeom prst="ellipse">
            <a:avLst/>
          </a:prstGeom>
          <a:solidFill>
            <a:srgbClr val="073763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/>
          </a:p>
        </p:txBody>
      </p:sp>
      <p:sp>
        <p:nvSpPr>
          <p:cNvPr id="225" name="Google Shape;225;p19"/>
          <p:cNvSpPr/>
          <p:nvPr/>
        </p:nvSpPr>
        <p:spPr>
          <a:xfrm>
            <a:off x="6467050" y="-306825"/>
            <a:ext cx="1914900" cy="1914900"/>
          </a:xfrm>
          <a:prstGeom prst="donut">
            <a:avLst>
              <a:gd fmla="val 25000" name="adj"/>
            </a:avLst>
          </a:prstGeom>
          <a:solidFill>
            <a:srgbClr val="1C4587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26" name="Google Shape;226;p19"/>
          <p:cNvPicPr preferRelativeResize="0"/>
          <p:nvPr/>
        </p:nvPicPr>
        <p:blipFill rotWithShape="1">
          <a:blip r:embed="rId3">
            <a:alphaModFix/>
          </a:blip>
          <a:srcRect b="0" l="0" r="24282" t="0"/>
          <a:stretch/>
        </p:blipFill>
        <p:spPr>
          <a:xfrm flipH="1" rot="3133154">
            <a:off x="3429122" y="4397155"/>
            <a:ext cx="870083" cy="499191"/>
          </a:xfrm>
          <a:prstGeom prst="rect">
            <a:avLst/>
          </a:prstGeom>
          <a:noFill/>
          <a:ln>
            <a:noFill/>
          </a:ln>
        </p:spPr>
      </p:pic>
      <p:sp>
        <p:nvSpPr>
          <p:cNvPr id="227" name="Google Shape;227;p19"/>
          <p:cNvSpPr txBox="1"/>
          <p:nvPr/>
        </p:nvSpPr>
        <p:spPr>
          <a:xfrm rot="279706">
            <a:off x="-225621" y="1956358"/>
            <a:ext cx="686571" cy="10928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5900">
                <a:solidFill>
                  <a:srgbClr val="CC0000"/>
                </a:solidFill>
              </a:rPr>
              <a:t>?</a:t>
            </a:r>
            <a:endParaRPr sz="5900">
              <a:solidFill>
                <a:srgbClr val="CC0000"/>
              </a:solidFill>
            </a:endParaRPr>
          </a:p>
        </p:txBody>
      </p:sp>
      <p:pic>
        <p:nvPicPr>
          <p:cNvPr id="228" name="Google Shape;228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558600" y="3824869"/>
            <a:ext cx="1146750" cy="1173581"/>
          </a:xfrm>
          <a:prstGeom prst="rect">
            <a:avLst/>
          </a:prstGeom>
          <a:noFill/>
          <a:ln>
            <a:noFill/>
          </a:ln>
        </p:spPr>
      </p:pic>
      <p:sp>
        <p:nvSpPr>
          <p:cNvPr id="229" name="Google Shape;229;p19"/>
          <p:cNvSpPr txBox="1"/>
          <p:nvPr/>
        </p:nvSpPr>
        <p:spPr>
          <a:xfrm flipH="1" rot="-1876488">
            <a:off x="679126" y="3449555"/>
            <a:ext cx="379086" cy="11080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073763"/>
                </a:solidFill>
              </a:rPr>
              <a:t>!</a:t>
            </a:r>
            <a:endParaRPr sz="6000">
              <a:solidFill>
                <a:srgbClr val="073763"/>
              </a:solidFill>
            </a:endParaRPr>
          </a:p>
        </p:txBody>
      </p:sp>
      <p:sp>
        <p:nvSpPr>
          <p:cNvPr id="230" name="Google Shape;230;p19"/>
          <p:cNvSpPr/>
          <p:nvPr/>
        </p:nvSpPr>
        <p:spPr>
          <a:xfrm rot="-6598506">
            <a:off x="-122541" y="-54993"/>
            <a:ext cx="367083" cy="365187"/>
          </a:xfrm>
          <a:prstGeom prst="ellipse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1" name="Google Shape;231;p19"/>
          <p:cNvSpPr/>
          <p:nvPr/>
        </p:nvSpPr>
        <p:spPr>
          <a:xfrm rot="-6598254">
            <a:off x="356866" y="1585673"/>
            <a:ext cx="481345" cy="468248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2" name="Google Shape;232;p19"/>
          <p:cNvSpPr txBox="1"/>
          <p:nvPr/>
        </p:nvSpPr>
        <p:spPr>
          <a:xfrm rot="994192">
            <a:off x="8119919" y="3372850"/>
            <a:ext cx="521768" cy="9233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073763"/>
                </a:solidFill>
              </a:rPr>
              <a:t>!</a:t>
            </a:r>
            <a:endParaRPr/>
          </a:p>
        </p:txBody>
      </p:sp>
      <p:sp>
        <p:nvSpPr>
          <p:cNvPr id="233" name="Google Shape;233;p19"/>
          <p:cNvSpPr/>
          <p:nvPr/>
        </p:nvSpPr>
        <p:spPr>
          <a:xfrm rot="-6598088">
            <a:off x="8801698" y="18942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34" name="Google Shape;234;p19"/>
          <p:cNvPicPr preferRelativeResize="0"/>
          <p:nvPr/>
        </p:nvPicPr>
        <p:blipFill rotWithShape="1">
          <a:blip r:embed="rId3">
            <a:alphaModFix/>
          </a:blip>
          <a:srcRect b="0" l="0" r="5829" t="0"/>
          <a:stretch/>
        </p:blipFill>
        <p:spPr>
          <a:xfrm rot="6622432">
            <a:off x="8088497" y="920800"/>
            <a:ext cx="991906" cy="457575"/>
          </a:xfrm>
          <a:prstGeom prst="rect">
            <a:avLst/>
          </a:prstGeom>
          <a:noFill/>
          <a:ln>
            <a:noFill/>
          </a:ln>
        </p:spPr>
      </p:pic>
      <p:sp>
        <p:nvSpPr>
          <p:cNvPr id="235" name="Google Shape;235;p19"/>
          <p:cNvSpPr/>
          <p:nvPr/>
        </p:nvSpPr>
        <p:spPr>
          <a:xfrm rot="-6597214">
            <a:off x="1365520" y="4749681"/>
            <a:ext cx="447461" cy="468632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36" name="Google Shape;236;p1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302271">
            <a:off x="3754175" y="-344152"/>
            <a:ext cx="631400" cy="675475"/>
          </a:xfrm>
          <a:prstGeom prst="rect">
            <a:avLst/>
          </a:prstGeom>
          <a:noFill/>
          <a:ln>
            <a:noFill/>
          </a:ln>
        </p:spPr>
      </p:pic>
      <p:sp>
        <p:nvSpPr>
          <p:cNvPr id="237" name="Google Shape;237;p19"/>
          <p:cNvSpPr txBox="1"/>
          <p:nvPr/>
        </p:nvSpPr>
        <p:spPr>
          <a:xfrm rot="3886993">
            <a:off x="2317913" y="-459"/>
            <a:ext cx="701336" cy="110821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CC0000"/>
                </a:solidFill>
              </a:rPr>
              <a:t>!</a:t>
            </a:r>
            <a:endParaRPr sz="2600">
              <a:solidFill>
                <a:srgbClr val="CC0000"/>
              </a:solidFill>
            </a:endParaRPr>
          </a:p>
        </p:txBody>
      </p:sp>
      <p:pic>
        <p:nvPicPr>
          <p:cNvPr id="238" name="Google Shape;238;p19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295300" y="189275"/>
            <a:ext cx="1146750" cy="9227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39" name="Google Shape;239;p19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5532100" y="4730244"/>
            <a:ext cx="759000" cy="610705"/>
          </a:xfrm>
          <a:prstGeom prst="rect">
            <a:avLst/>
          </a:prstGeom>
          <a:noFill/>
          <a:ln>
            <a:noFill/>
          </a:ln>
        </p:spPr>
      </p:pic>
      <p:pic>
        <p:nvPicPr>
          <p:cNvPr id="240" name="Google Shape;240;p19"/>
          <p:cNvPicPr preferRelativeResize="0"/>
          <p:nvPr/>
        </p:nvPicPr>
        <p:blipFill rotWithShape="1">
          <a:blip r:embed="rId7">
            <a:alphaModFix/>
          </a:blip>
          <a:srcRect b="0" l="0" r="1671" t="10080"/>
          <a:stretch/>
        </p:blipFill>
        <p:spPr>
          <a:xfrm>
            <a:off x="7930938" y="2536513"/>
            <a:ext cx="899700" cy="675569"/>
          </a:xfrm>
          <a:prstGeom prst="rect">
            <a:avLst/>
          </a:prstGeom>
          <a:noFill/>
          <a:ln>
            <a:noFill/>
          </a:ln>
        </p:spPr>
      </p:pic>
      <p:sp>
        <p:nvSpPr>
          <p:cNvPr id="241" name="Google Shape;241;p19"/>
          <p:cNvSpPr/>
          <p:nvPr/>
        </p:nvSpPr>
        <p:spPr>
          <a:xfrm rot="-6598088">
            <a:off x="2359748" y="105167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42" name="Google Shape;242;p19"/>
          <p:cNvPicPr preferRelativeResize="0"/>
          <p:nvPr/>
        </p:nvPicPr>
        <p:blipFill rotWithShape="1">
          <a:blip r:embed="rId3">
            <a:alphaModFix/>
          </a:blip>
          <a:srcRect b="0" l="0" r="24282" t="0"/>
          <a:stretch/>
        </p:blipFill>
        <p:spPr>
          <a:xfrm flipH="1" rot="-5742319">
            <a:off x="5762422" y="502705"/>
            <a:ext cx="870083" cy="499192"/>
          </a:xfrm>
          <a:prstGeom prst="rect">
            <a:avLst/>
          </a:prstGeom>
          <a:noFill/>
          <a:ln>
            <a:noFill/>
          </a:ln>
        </p:spPr>
      </p:pic>
      <p:pic>
        <p:nvPicPr>
          <p:cNvPr id="243" name="Google Shape;243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2236205">
            <a:off x="6485575" y="4167794"/>
            <a:ext cx="936000" cy="95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44" name="Google Shape;244;p19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999050" y="3985645"/>
            <a:ext cx="1002051" cy="978904"/>
          </a:xfrm>
          <a:prstGeom prst="rect">
            <a:avLst/>
          </a:prstGeom>
          <a:noFill/>
          <a:ln>
            <a:noFill/>
          </a:ln>
        </p:spPr>
      </p:pic>
      <p:pic>
        <p:nvPicPr>
          <p:cNvPr id="245" name="Google Shape;245;p19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1850562" y="48525"/>
            <a:ext cx="4525124" cy="50568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20"/>
          <p:cNvSpPr/>
          <p:nvPr/>
        </p:nvSpPr>
        <p:spPr>
          <a:xfrm rot="-6599135">
            <a:off x="-849191" y="1450070"/>
            <a:ext cx="592480" cy="592480"/>
          </a:xfrm>
          <a:prstGeom prst="ellipse">
            <a:avLst/>
          </a:prstGeom>
          <a:solidFill>
            <a:srgbClr val="1155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1" name="Google Shape;251;p20"/>
          <p:cNvSpPr/>
          <p:nvPr/>
        </p:nvSpPr>
        <p:spPr>
          <a:xfrm rot="-6597823">
            <a:off x="2359149" y="1686794"/>
            <a:ext cx="984989" cy="1012414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2" name="Google Shape;252;p20"/>
          <p:cNvSpPr/>
          <p:nvPr/>
        </p:nvSpPr>
        <p:spPr>
          <a:xfrm>
            <a:off x="3232977" y="424126"/>
            <a:ext cx="4501500" cy="4199700"/>
          </a:xfrm>
          <a:prstGeom prst="ellipse">
            <a:avLst/>
          </a:prstGeom>
          <a:solidFill>
            <a:srgbClr val="CC0000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3" name="Google Shape;253;p20"/>
          <p:cNvSpPr/>
          <p:nvPr/>
        </p:nvSpPr>
        <p:spPr>
          <a:xfrm>
            <a:off x="2326400" y="3148550"/>
            <a:ext cx="1838700" cy="1773600"/>
          </a:xfrm>
          <a:prstGeom prst="ellipse">
            <a:avLst/>
          </a:prstGeom>
          <a:solidFill>
            <a:srgbClr val="073763"/>
          </a:solidFill>
          <a:ln>
            <a:noFill/>
          </a:ln>
          <a:effectLst>
            <a:outerShdw blurRad="228600" rotWithShape="0" algn="tl" dir="5400000" dist="50800">
              <a:srgbClr val="000000">
                <a:alpha val="549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/>
          </a:p>
        </p:txBody>
      </p:sp>
      <p:sp>
        <p:nvSpPr>
          <p:cNvPr id="254" name="Google Shape;254;p20"/>
          <p:cNvSpPr/>
          <p:nvPr/>
        </p:nvSpPr>
        <p:spPr>
          <a:xfrm>
            <a:off x="6783750" y="81500"/>
            <a:ext cx="1914900" cy="1914900"/>
          </a:xfrm>
          <a:prstGeom prst="donut">
            <a:avLst>
              <a:gd fmla="val 25000" name="adj"/>
            </a:avLst>
          </a:prstGeom>
          <a:solidFill>
            <a:srgbClr val="1C4587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5" name="Google Shape;255;p20"/>
          <p:cNvSpPr txBox="1"/>
          <p:nvPr/>
        </p:nvSpPr>
        <p:spPr>
          <a:xfrm>
            <a:off x="2886900" y="2203013"/>
            <a:ext cx="47550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600">
                <a:solidFill>
                  <a:srgbClr val="FFFFFF"/>
                </a:solidFill>
              </a:rPr>
              <a:t>GOOD LUCK</a:t>
            </a:r>
            <a:endParaRPr b="1" sz="1300">
              <a:solidFill>
                <a:srgbClr val="FFFFFF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pic>
        <p:nvPicPr>
          <p:cNvPr id="256" name="Google Shape;256;p20"/>
          <p:cNvPicPr preferRelativeResize="0"/>
          <p:nvPr/>
        </p:nvPicPr>
        <p:blipFill rotWithShape="1">
          <a:blip r:embed="rId3">
            <a:alphaModFix/>
          </a:blip>
          <a:srcRect b="0" l="0" r="3716" t="0"/>
          <a:stretch/>
        </p:blipFill>
        <p:spPr>
          <a:xfrm rot="-1225023">
            <a:off x="2022730" y="1290924"/>
            <a:ext cx="1014165" cy="457577"/>
          </a:xfrm>
          <a:prstGeom prst="rect">
            <a:avLst/>
          </a:prstGeom>
          <a:noFill/>
          <a:ln>
            <a:noFill/>
          </a:ln>
        </p:spPr>
      </p:pic>
      <p:pic>
        <p:nvPicPr>
          <p:cNvPr id="257" name="Google Shape;257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3788461">
            <a:off x="6545966" y="4342656"/>
            <a:ext cx="830519" cy="849963"/>
          </a:xfrm>
          <a:prstGeom prst="rect">
            <a:avLst/>
          </a:prstGeom>
          <a:noFill/>
          <a:ln>
            <a:noFill/>
          </a:ln>
        </p:spPr>
      </p:pic>
      <p:sp>
        <p:nvSpPr>
          <p:cNvPr id="258" name="Google Shape;258;p20"/>
          <p:cNvSpPr txBox="1"/>
          <p:nvPr/>
        </p:nvSpPr>
        <p:spPr>
          <a:xfrm rot="279706">
            <a:off x="-225621" y="1956358"/>
            <a:ext cx="686571" cy="10928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5900">
                <a:solidFill>
                  <a:srgbClr val="CC0000"/>
                </a:solidFill>
              </a:rPr>
              <a:t>?</a:t>
            </a:r>
            <a:endParaRPr sz="5900">
              <a:solidFill>
                <a:srgbClr val="CC0000"/>
              </a:solidFill>
            </a:endParaRPr>
          </a:p>
        </p:txBody>
      </p:sp>
      <p:pic>
        <p:nvPicPr>
          <p:cNvPr id="259" name="Google Shape;259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558600" y="3824869"/>
            <a:ext cx="1146750" cy="1173581"/>
          </a:xfrm>
          <a:prstGeom prst="rect">
            <a:avLst/>
          </a:prstGeom>
          <a:noFill/>
          <a:ln>
            <a:noFill/>
          </a:ln>
        </p:spPr>
      </p:pic>
      <p:sp>
        <p:nvSpPr>
          <p:cNvPr id="260" name="Google Shape;260;p20"/>
          <p:cNvSpPr txBox="1"/>
          <p:nvPr/>
        </p:nvSpPr>
        <p:spPr>
          <a:xfrm flipH="1" rot="-1876488">
            <a:off x="813001" y="3079330"/>
            <a:ext cx="379086" cy="11080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6000">
                <a:solidFill>
                  <a:srgbClr val="073763"/>
                </a:solidFill>
              </a:rPr>
              <a:t>!</a:t>
            </a:r>
            <a:endParaRPr sz="6000">
              <a:solidFill>
                <a:srgbClr val="073763"/>
              </a:solidFill>
            </a:endParaRPr>
          </a:p>
        </p:txBody>
      </p:sp>
      <p:sp>
        <p:nvSpPr>
          <p:cNvPr id="261" name="Google Shape;261;p20"/>
          <p:cNvSpPr/>
          <p:nvPr/>
        </p:nvSpPr>
        <p:spPr>
          <a:xfrm rot="-6598506">
            <a:off x="-122541" y="-54993"/>
            <a:ext cx="367083" cy="365187"/>
          </a:xfrm>
          <a:prstGeom prst="ellipse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2" name="Google Shape;262;p20"/>
          <p:cNvSpPr/>
          <p:nvPr/>
        </p:nvSpPr>
        <p:spPr>
          <a:xfrm rot="-6598254">
            <a:off x="953316" y="2259598"/>
            <a:ext cx="481345" cy="468248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3" name="Google Shape;263;p20"/>
          <p:cNvSpPr txBox="1"/>
          <p:nvPr/>
        </p:nvSpPr>
        <p:spPr>
          <a:xfrm rot="994192">
            <a:off x="8188019" y="3267300"/>
            <a:ext cx="521768" cy="9233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073763"/>
                </a:solidFill>
              </a:rPr>
              <a:t>!</a:t>
            </a:r>
            <a:endParaRPr/>
          </a:p>
        </p:txBody>
      </p:sp>
      <p:sp>
        <p:nvSpPr>
          <p:cNvPr id="264" name="Google Shape;264;p20"/>
          <p:cNvSpPr/>
          <p:nvPr/>
        </p:nvSpPr>
        <p:spPr>
          <a:xfrm rot="-6598088">
            <a:off x="8725498" y="265623"/>
            <a:ext cx="294292" cy="263356"/>
          </a:xfrm>
          <a:prstGeom prst="ellipse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65" name="Google Shape;265;p20"/>
          <p:cNvPicPr preferRelativeResize="0"/>
          <p:nvPr/>
        </p:nvPicPr>
        <p:blipFill rotWithShape="1">
          <a:blip r:embed="rId3">
            <a:alphaModFix/>
          </a:blip>
          <a:srcRect b="0" l="0" r="5829" t="0"/>
          <a:stretch/>
        </p:blipFill>
        <p:spPr>
          <a:xfrm rot="7906388">
            <a:off x="8247522" y="1494625"/>
            <a:ext cx="991906" cy="457575"/>
          </a:xfrm>
          <a:prstGeom prst="rect">
            <a:avLst/>
          </a:prstGeom>
          <a:noFill/>
          <a:ln>
            <a:noFill/>
          </a:ln>
        </p:spPr>
      </p:pic>
      <p:sp>
        <p:nvSpPr>
          <p:cNvPr id="266" name="Google Shape;266;p20"/>
          <p:cNvSpPr/>
          <p:nvPr/>
        </p:nvSpPr>
        <p:spPr>
          <a:xfrm rot="-6597214">
            <a:off x="1365520" y="4749681"/>
            <a:ext cx="447461" cy="468632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67" name="Google Shape;267;p2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302271">
            <a:off x="3754175" y="-344152"/>
            <a:ext cx="631400" cy="675475"/>
          </a:xfrm>
          <a:prstGeom prst="rect">
            <a:avLst/>
          </a:prstGeom>
          <a:noFill/>
          <a:ln>
            <a:noFill/>
          </a:ln>
        </p:spPr>
      </p:pic>
      <p:sp>
        <p:nvSpPr>
          <p:cNvPr id="268" name="Google Shape;268;p20"/>
          <p:cNvSpPr txBox="1"/>
          <p:nvPr/>
        </p:nvSpPr>
        <p:spPr>
          <a:xfrm rot="3886993">
            <a:off x="2569138" y="96516"/>
            <a:ext cx="701336" cy="110821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000">
                <a:solidFill>
                  <a:srgbClr val="CC0000"/>
                </a:solidFill>
              </a:rPr>
              <a:t>!</a:t>
            </a:r>
            <a:endParaRPr sz="2600">
              <a:solidFill>
                <a:srgbClr val="CC0000"/>
              </a:solidFill>
            </a:endParaRPr>
          </a:p>
        </p:txBody>
      </p:sp>
      <p:pic>
        <p:nvPicPr>
          <p:cNvPr id="269" name="Google Shape;269;p20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428075" y="395925"/>
            <a:ext cx="1580130" cy="1271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70" name="Google Shape;270;p20"/>
          <p:cNvPicPr preferRelativeResize="0"/>
          <p:nvPr/>
        </p:nvPicPr>
        <p:blipFill rotWithShape="1">
          <a:blip r:embed="rId6">
            <a:alphaModFix/>
          </a:blip>
          <a:srcRect b="8590" l="5197" r="4091" t="10971"/>
          <a:stretch/>
        </p:blipFill>
        <p:spPr>
          <a:xfrm>
            <a:off x="4693900" y="4730244"/>
            <a:ext cx="759000" cy="610705"/>
          </a:xfrm>
          <a:prstGeom prst="rect">
            <a:avLst/>
          </a:prstGeom>
          <a:noFill/>
          <a:ln>
            <a:noFill/>
          </a:ln>
        </p:spPr>
      </p:pic>
      <p:pic>
        <p:nvPicPr>
          <p:cNvPr id="271" name="Google Shape;271;p20"/>
          <p:cNvPicPr preferRelativeResize="0"/>
          <p:nvPr/>
        </p:nvPicPr>
        <p:blipFill rotWithShape="1">
          <a:blip r:embed="rId7">
            <a:alphaModFix/>
          </a:blip>
          <a:srcRect b="0" l="0" r="1671" t="10080"/>
          <a:stretch/>
        </p:blipFill>
        <p:spPr>
          <a:xfrm>
            <a:off x="7815988" y="2266450"/>
            <a:ext cx="899700" cy="675569"/>
          </a:xfrm>
          <a:prstGeom prst="rect">
            <a:avLst/>
          </a:prstGeom>
          <a:noFill/>
          <a:ln>
            <a:noFill/>
          </a:ln>
        </p:spPr>
      </p:pic>
      <p:pic>
        <p:nvPicPr>
          <p:cNvPr id="272" name="Google Shape;272;p20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999050" y="3985645"/>
            <a:ext cx="1002051" cy="9789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