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Lst>
  <p:sldSz cy="5143500" cx="9144000"/>
  <p:notesSz cx="6858000" cy="9144000"/>
  <p:embeddedFontLst>
    <p:embeddedFont>
      <p:font typeface="Merriweather"/>
      <p:regular r:id="rId24"/>
      <p:bold r:id="rId25"/>
      <p:italic r:id="rId26"/>
      <p:boldItalic r:id="rId2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font" Target="fonts/Merriweather-regular.fntdata"/><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Merriweather-italic.fntdata"/><Relationship Id="rId25" Type="http://schemas.openxmlformats.org/officeDocument/2006/relationships/font" Target="fonts/Merriweather-bold.fntdata"/><Relationship Id="rId27" Type="http://schemas.openxmlformats.org/officeDocument/2006/relationships/font" Target="fonts/Merriweather-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3" name="Shape 293"/>
        <p:cNvGrpSpPr/>
        <p:nvPr/>
      </p:nvGrpSpPr>
      <p:grpSpPr>
        <a:xfrm>
          <a:off x="0" y="0"/>
          <a:ext cx="0" cy="0"/>
          <a:chOff x="0" y="0"/>
          <a:chExt cx="0" cy="0"/>
        </a:xfrm>
      </p:grpSpPr>
      <p:sp>
        <p:nvSpPr>
          <p:cNvPr id="294" name="Google Shape;294;ge716100f18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5" name="Google Shape;295;ge716100f18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2" name="Shape 322"/>
        <p:cNvGrpSpPr/>
        <p:nvPr/>
      </p:nvGrpSpPr>
      <p:grpSpPr>
        <a:xfrm>
          <a:off x="0" y="0"/>
          <a:ext cx="0" cy="0"/>
          <a:chOff x="0" y="0"/>
          <a:chExt cx="0" cy="0"/>
        </a:xfrm>
      </p:grpSpPr>
      <p:sp>
        <p:nvSpPr>
          <p:cNvPr id="323" name="Google Shape;323;gf01e2ba748_0_17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24" name="Google Shape;324;gf01e2ba748_0_17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1" name="Shape 351"/>
        <p:cNvGrpSpPr/>
        <p:nvPr/>
      </p:nvGrpSpPr>
      <p:grpSpPr>
        <a:xfrm>
          <a:off x="0" y="0"/>
          <a:ext cx="0" cy="0"/>
          <a:chOff x="0" y="0"/>
          <a:chExt cx="0" cy="0"/>
        </a:xfrm>
      </p:grpSpPr>
      <p:sp>
        <p:nvSpPr>
          <p:cNvPr id="352" name="Google Shape;352;gf01e2ba748_0_19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53" name="Google Shape;353;gf01e2ba748_0_19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0" name="Shape 380"/>
        <p:cNvGrpSpPr/>
        <p:nvPr/>
      </p:nvGrpSpPr>
      <p:grpSpPr>
        <a:xfrm>
          <a:off x="0" y="0"/>
          <a:ext cx="0" cy="0"/>
          <a:chOff x="0" y="0"/>
          <a:chExt cx="0" cy="0"/>
        </a:xfrm>
      </p:grpSpPr>
      <p:sp>
        <p:nvSpPr>
          <p:cNvPr id="381" name="Google Shape;381;gf01e2ba748_0_2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82" name="Google Shape;382;gf01e2ba748_0_2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9" name="Shape 409"/>
        <p:cNvGrpSpPr/>
        <p:nvPr/>
      </p:nvGrpSpPr>
      <p:grpSpPr>
        <a:xfrm>
          <a:off x="0" y="0"/>
          <a:ext cx="0" cy="0"/>
          <a:chOff x="0" y="0"/>
          <a:chExt cx="0" cy="0"/>
        </a:xfrm>
      </p:grpSpPr>
      <p:sp>
        <p:nvSpPr>
          <p:cNvPr id="410" name="Google Shape;410;gf01e007dd3_0_3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11" name="Google Shape;411;gf01e007dd3_0_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8" name="Shape 438"/>
        <p:cNvGrpSpPr/>
        <p:nvPr/>
      </p:nvGrpSpPr>
      <p:grpSpPr>
        <a:xfrm>
          <a:off x="0" y="0"/>
          <a:ext cx="0" cy="0"/>
          <a:chOff x="0" y="0"/>
          <a:chExt cx="0" cy="0"/>
        </a:xfrm>
      </p:grpSpPr>
      <p:sp>
        <p:nvSpPr>
          <p:cNvPr id="439" name="Google Shape;439;gf01e2ba748_0_26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40" name="Google Shape;440;gf01e2ba748_0_26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7" name="Shape 467"/>
        <p:cNvGrpSpPr/>
        <p:nvPr/>
      </p:nvGrpSpPr>
      <p:grpSpPr>
        <a:xfrm>
          <a:off x="0" y="0"/>
          <a:ext cx="0" cy="0"/>
          <a:chOff x="0" y="0"/>
          <a:chExt cx="0" cy="0"/>
        </a:xfrm>
      </p:grpSpPr>
      <p:sp>
        <p:nvSpPr>
          <p:cNvPr id="468" name="Google Shape;468;gf01e2ba748_0_29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69" name="Google Shape;469;gf01e2ba748_0_29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6" name="Shape 496"/>
        <p:cNvGrpSpPr/>
        <p:nvPr/>
      </p:nvGrpSpPr>
      <p:grpSpPr>
        <a:xfrm>
          <a:off x="0" y="0"/>
          <a:ext cx="0" cy="0"/>
          <a:chOff x="0" y="0"/>
          <a:chExt cx="0" cy="0"/>
        </a:xfrm>
      </p:grpSpPr>
      <p:sp>
        <p:nvSpPr>
          <p:cNvPr id="497" name="Google Shape;497;gf01e2ba748_0_3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98" name="Google Shape;498;gf01e2ba748_0_3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5" name="Shape 525"/>
        <p:cNvGrpSpPr/>
        <p:nvPr/>
      </p:nvGrpSpPr>
      <p:grpSpPr>
        <a:xfrm>
          <a:off x="0" y="0"/>
          <a:ext cx="0" cy="0"/>
          <a:chOff x="0" y="0"/>
          <a:chExt cx="0" cy="0"/>
        </a:xfrm>
      </p:grpSpPr>
      <p:sp>
        <p:nvSpPr>
          <p:cNvPr id="526" name="Google Shape;526;ge71c7e19fc_0_2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7" name="Google Shape;527;ge71c7e19fc_0_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gb8448ecc3d_0_6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9" name="Google Shape;79;gb8448ecc3d_0_6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gf01e2ba748_0_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6" name="Google Shape;106;gf01e2ba748_0_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gf01e007dd3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3" name="Google Shape;133;gf01e007dd3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gf01e2ba748_0_3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0" name="Google Shape;160;gf01e2ba748_0_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gf01e2ba748_0_5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7" name="Google Shape;187;gf01e2ba748_0_5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2" name="Shape 212"/>
        <p:cNvGrpSpPr/>
        <p:nvPr/>
      </p:nvGrpSpPr>
      <p:grpSpPr>
        <a:xfrm>
          <a:off x="0" y="0"/>
          <a:ext cx="0" cy="0"/>
          <a:chOff x="0" y="0"/>
          <a:chExt cx="0" cy="0"/>
        </a:xfrm>
      </p:grpSpPr>
      <p:sp>
        <p:nvSpPr>
          <p:cNvPr id="213" name="Google Shape;213;gf01e2ba748_0_8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4" name="Google Shape;214;gf01e2ba748_0_8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9" name="Shape 239"/>
        <p:cNvGrpSpPr/>
        <p:nvPr/>
      </p:nvGrpSpPr>
      <p:grpSpPr>
        <a:xfrm>
          <a:off x="0" y="0"/>
          <a:ext cx="0" cy="0"/>
          <a:chOff x="0" y="0"/>
          <a:chExt cx="0" cy="0"/>
        </a:xfrm>
      </p:grpSpPr>
      <p:sp>
        <p:nvSpPr>
          <p:cNvPr id="240" name="Google Shape;240;gf01e2ba748_0_14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1" name="Google Shape;241;gf01e2ba748_0_1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6" name="Shape 266"/>
        <p:cNvGrpSpPr/>
        <p:nvPr/>
      </p:nvGrpSpPr>
      <p:grpSpPr>
        <a:xfrm>
          <a:off x="0" y="0"/>
          <a:ext cx="0" cy="0"/>
          <a:chOff x="0" y="0"/>
          <a:chExt cx="0" cy="0"/>
        </a:xfrm>
      </p:grpSpPr>
      <p:sp>
        <p:nvSpPr>
          <p:cNvPr id="267" name="Google Shape;267;gf01e2ba748_0_1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8" name="Google Shape;268;gf01e2ba748_0_1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7.png"/><Relationship Id="rId4" Type="http://schemas.openxmlformats.org/officeDocument/2006/relationships/image" Target="../media/image6.png"/><Relationship Id="rId9" Type="http://schemas.openxmlformats.org/officeDocument/2006/relationships/image" Target="../media/image3.png"/><Relationship Id="rId5" Type="http://schemas.openxmlformats.org/officeDocument/2006/relationships/image" Target="../media/image5.png"/><Relationship Id="rId6" Type="http://schemas.openxmlformats.org/officeDocument/2006/relationships/image" Target="../media/image1.png"/><Relationship Id="rId7" Type="http://schemas.openxmlformats.org/officeDocument/2006/relationships/image" Target="../media/image2.png"/><Relationship Id="rId8"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7.png"/><Relationship Id="rId4" Type="http://schemas.openxmlformats.org/officeDocument/2006/relationships/image" Target="../media/image6.png"/><Relationship Id="rId9" Type="http://schemas.openxmlformats.org/officeDocument/2006/relationships/image" Target="../media/image3.png"/><Relationship Id="rId5" Type="http://schemas.openxmlformats.org/officeDocument/2006/relationships/image" Target="../media/image5.png"/><Relationship Id="rId6" Type="http://schemas.openxmlformats.org/officeDocument/2006/relationships/image" Target="../media/image1.png"/><Relationship Id="rId7" Type="http://schemas.openxmlformats.org/officeDocument/2006/relationships/image" Target="../media/image2.png"/><Relationship Id="rId8" Type="http://schemas.openxmlformats.org/officeDocument/2006/relationships/image" Target="../media/image4.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7.png"/><Relationship Id="rId4" Type="http://schemas.openxmlformats.org/officeDocument/2006/relationships/image" Target="../media/image6.png"/><Relationship Id="rId9" Type="http://schemas.openxmlformats.org/officeDocument/2006/relationships/image" Target="../media/image3.png"/><Relationship Id="rId5" Type="http://schemas.openxmlformats.org/officeDocument/2006/relationships/image" Target="../media/image5.png"/><Relationship Id="rId6" Type="http://schemas.openxmlformats.org/officeDocument/2006/relationships/image" Target="../media/image1.png"/><Relationship Id="rId7" Type="http://schemas.openxmlformats.org/officeDocument/2006/relationships/image" Target="../media/image2.png"/><Relationship Id="rId8" Type="http://schemas.openxmlformats.org/officeDocument/2006/relationships/image" Target="../media/image4.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7.png"/><Relationship Id="rId4" Type="http://schemas.openxmlformats.org/officeDocument/2006/relationships/image" Target="../media/image6.png"/><Relationship Id="rId9" Type="http://schemas.openxmlformats.org/officeDocument/2006/relationships/image" Target="../media/image3.png"/><Relationship Id="rId5" Type="http://schemas.openxmlformats.org/officeDocument/2006/relationships/image" Target="../media/image5.png"/><Relationship Id="rId6" Type="http://schemas.openxmlformats.org/officeDocument/2006/relationships/image" Target="../media/image1.png"/><Relationship Id="rId7" Type="http://schemas.openxmlformats.org/officeDocument/2006/relationships/image" Target="../media/image2.png"/><Relationship Id="rId8" Type="http://schemas.openxmlformats.org/officeDocument/2006/relationships/image" Target="../media/image4.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7.png"/><Relationship Id="rId4" Type="http://schemas.openxmlformats.org/officeDocument/2006/relationships/image" Target="../media/image6.png"/><Relationship Id="rId10" Type="http://schemas.openxmlformats.org/officeDocument/2006/relationships/image" Target="../media/image11.png"/><Relationship Id="rId9" Type="http://schemas.openxmlformats.org/officeDocument/2006/relationships/image" Target="../media/image3.png"/><Relationship Id="rId5" Type="http://schemas.openxmlformats.org/officeDocument/2006/relationships/image" Target="../media/image5.png"/><Relationship Id="rId6" Type="http://schemas.openxmlformats.org/officeDocument/2006/relationships/image" Target="../media/image1.png"/><Relationship Id="rId7" Type="http://schemas.openxmlformats.org/officeDocument/2006/relationships/image" Target="../media/image2.png"/><Relationship Id="rId8" Type="http://schemas.openxmlformats.org/officeDocument/2006/relationships/image" Target="../media/image4.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 Id="rId3" Type="http://schemas.openxmlformats.org/officeDocument/2006/relationships/image" Target="../media/image7.png"/><Relationship Id="rId4" Type="http://schemas.openxmlformats.org/officeDocument/2006/relationships/image" Target="../media/image6.png"/><Relationship Id="rId9" Type="http://schemas.openxmlformats.org/officeDocument/2006/relationships/image" Target="../media/image3.png"/><Relationship Id="rId5" Type="http://schemas.openxmlformats.org/officeDocument/2006/relationships/image" Target="../media/image5.png"/><Relationship Id="rId6" Type="http://schemas.openxmlformats.org/officeDocument/2006/relationships/image" Target="../media/image1.png"/><Relationship Id="rId7" Type="http://schemas.openxmlformats.org/officeDocument/2006/relationships/image" Target="../media/image2.png"/><Relationship Id="rId8" Type="http://schemas.openxmlformats.org/officeDocument/2006/relationships/image" Target="../media/image4.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7.png"/><Relationship Id="rId4" Type="http://schemas.openxmlformats.org/officeDocument/2006/relationships/image" Target="../media/image6.png"/><Relationship Id="rId9" Type="http://schemas.openxmlformats.org/officeDocument/2006/relationships/image" Target="../media/image3.png"/><Relationship Id="rId5" Type="http://schemas.openxmlformats.org/officeDocument/2006/relationships/image" Target="../media/image5.png"/><Relationship Id="rId6" Type="http://schemas.openxmlformats.org/officeDocument/2006/relationships/image" Target="../media/image1.png"/><Relationship Id="rId7" Type="http://schemas.openxmlformats.org/officeDocument/2006/relationships/image" Target="../media/image2.png"/><Relationship Id="rId8" Type="http://schemas.openxmlformats.org/officeDocument/2006/relationships/image" Target="../media/image4.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 Id="rId3" Type="http://schemas.openxmlformats.org/officeDocument/2006/relationships/image" Target="../media/image7.png"/><Relationship Id="rId4" Type="http://schemas.openxmlformats.org/officeDocument/2006/relationships/image" Target="../media/image6.png"/><Relationship Id="rId9" Type="http://schemas.openxmlformats.org/officeDocument/2006/relationships/image" Target="../media/image3.png"/><Relationship Id="rId5" Type="http://schemas.openxmlformats.org/officeDocument/2006/relationships/image" Target="../media/image5.png"/><Relationship Id="rId6" Type="http://schemas.openxmlformats.org/officeDocument/2006/relationships/image" Target="../media/image1.png"/><Relationship Id="rId7" Type="http://schemas.openxmlformats.org/officeDocument/2006/relationships/image" Target="../media/image2.png"/><Relationship Id="rId8" Type="http://schemas.openxmlformats.org/officeDocument/2006/relationships/image" Target="../media/image4.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 Id="rId3" Type="http://schemas.openxmlformats.org/officeDocument/2006/relationships/image" Target="../media/image7.png"/><Relationship Id="rId4" Type="http://schemas.openxmlformats.org/officeDocument/2006/relationships/image" Target="../media/image6.png"/><Relationship Id="rId9" Type="http://schemas.openxmlformats.org/officeDocument/2006/relationships/image" Target="../media/image3.png"/><Relationship Id="rId5" Type="http://schemas.openxmlformats.org/officeDocument/2006/relationships/image" Target="../media/image5.png"/><Relationship Id="rId6" Type="http://schemas.openxmlformats.org/officeDocument/2006/relationships/image" Target="../media/image1.png"/><Relationship Id="rId7" Type="http://schemas.openxmlformats.org/officeDocument/2006/relationships/image" Target="../media/image2.png"/><Relationship Id="rId8" Type="http://schemas.openxmlformats.org/officeDocument/2006/relationships/image" Target="../media/image4.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 Id="rId3" Type="http://schemas.openxmlformats.org/officeDocument/2006/relationships/image" Target="../media/image8.png"/><Relationship Id="rId4" Type="http://schemas.openxmlformats.org/officeDocument/2006/relationships/image" Target="../media/image4.png"/><Relationship Id="rId5" Type="http://schemas.openxmlformats.org/officeDocument/2006/relationships/image" Target="../media/image9.png"/><Relationship Id="rId6" Type="http://schemas.openxmlformats.org/officeDocument/2006/relationships/image" Target="../media/image12.png"/><Relationship Id="rId7" Type="http://schemas.openxmlformats.org/officeDocument/2006/relationships/image" Target="../media/image10.png"/><Relationship Id="rId8"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7.png"/><Relationship Id="rId4" Type="http://schemas.openxmlformats.org/officeDocument/2006/relationships/image" Target="../media/image6.png"/><Relationship Id="rId9" Type="http://schemas.openxmlformats.org/officeDocument/2006/relationships/image" Target="../media/image3.png"/><Relationship Id="rId5" Type="http://schemas.openxmlformats.org/officeDocument/2006/relationships/image" Target="../media/image5.png"/><Relationship Id="rId6" Type="http://schemas.openxmlformats.org/officeDocument/2006/relationships/image" Target="../media/image1.png"/><Relationship Id="rId7" Type="http://schemas.openxmlformats.org/officeDocument/2006/relationships/image" Target="../media/image2.png"/><Relationship Id="rId8"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7.png"/><Relationship Id="rId4" Type="http://schemas.openxmlformats.org/officeDocument/2006/relationships/image" Target="../media/image6.png"/><Relationship Id="rId9" Type="http://schemas.openxmlformats.org/officeDocument/2006/relationships/image" Target="../media/image3.png"/><Relationship Id="rId5" Type="http://schemas.openxmlformats.org/officeDocument/2006/relationships/image" Target="../media/image5.png"/><Relationship Id="rId6" Type="http://schemas.openxmlformats.org/officeDocument/2006/relationships/image" Target="../media/image1.png"/><Relationship Id="rId7" Type="http://schemas.openxmlformats.org/officeDocument/2006/relationships/image" Target="../media/image2.png"/><Relationship Id="rId8"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7.png"/><Relationship Id="rId4" Type="http://schemas.openxmlformats.org/officeDocument/2006/relationships/image" Target="../media/image6.png"/><Relationship Id="rId9" Type="http://schemas.openxmlformats.org/officeDocument/2006/relationships/image" Target="../media/image3.png"/><Relationship Id="rId5" Type="http://schemas.openxmlformats.org/officeDocument/2006/relationships/image" Target="../media/image5.png"/><Relationship Id="rId6" Type="http://schemas.openxmlformats.org/officeDocument/2006/relationships/image" Target="../media/image1.png"/><Relationship Id="rId7" Type="http://schemas.openxmlformats.org/officeDocument/2006/relationships/image" Target="../media/image2.png"/><Relationship Id="rId8"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7.png"/><Relationship Id="rId4" Type="http://schemas.openxmlformats.org/officeDocument/2006/relationships/image" Target="../media/image6.png"/><Relationship Id="rId9" Type="http://schemas.openxmlformats.org/officeDocument/2006/relationships/image" Target="../media/image3.png"/><Relationship Id="rId5" Type="http://schemas.openxmlformats.org/officeDocument/2006/relationships/image" Target="../media/image5.png"/><Relationship Id="rId6" Type="http://schemas.openxmlformats.org/officeDocument/2006/relationships/image" Target="../media/image1.png"/><Relationship Id="rId7" Type="http://schemas.openxmlformats.org/officeDocument/2006/relationships/image" Target="../media/image2.png"/><Relationship Id="rId8"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7.png"/><Relationship Id="rId4" Type="http://schemas.openxmlformats.org/officeDocument/2006/relationships/image" Target="../media/image6.png"/><Relationship Id="rId10" Type="http://schemas.openxmlformats.org/officeDocument/2006/relationships/image" Target="../media/image13.png"/><Relationship Id="rId9" Type="http://schemas.openxmlformats.org/officeDocument/2006/relationships/image" Target="../media/image3.png"/><Relationship Id="rId5" Type="http://schemas.openxmlformats.org/officeDocument/2006/relationships/image" Target="../media/image5.png"/><Relationship Id="rId6" Type="http://schemas.openxmlformats.org/officeDocument/2006/relationships/image" Target="../media/image1.png"/><Relationship Id="rId7" Type="http://schemas.openxmlformats.org/officeDocument/2006/relationships/image" Target="../media/image2.png"/><Relationship Id="rId8"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7.png"/><Relationship Id="rId4" Type="http://schemas.openxmlformats.org/officeDocument/2006/relationships/image" Target="../media/image6.png"/><Relationship Id="rId9" Type="http://schemas.openxmlformats.org/officeDocument/2006/relationships/image" Target="../media/image3.png"/><Relationship Id="rId5" Type="http://schemas.openxmlformats.org/officeDocument/2006/relationships/image" Target="../media/image5.png"/><Relationship Id="rId6" Type="http://schemas.openxmlformats.org/officeDocument/2006/relationships/image" Target="../media/image1.png"/><Relationship Id="rId7" Type="http://schemas.openxmlformats.org/officeDocument/2006/relationships/image" Target="../media/image2.png"/><Relationship Id="rId8"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7.png"/><Relationship Id="rId4" Type="http://schemas.openxmlformats.org/officeDocument/2006/relationships/image" Target="../media/image6.png"/><Relationship Id="rId9" Type="http://schemas.openxmlformats.org/officeDocument/2006/relationships/image" Target="../media/image3.png"/><Relationship Id="rId5" Type="http://schemas.openxmlformats.org/officeDocument/2006/relationships/image" Target="../media/image5.png"/><Relationship Id="rId6" Type="http://schemas.openxmlformats.org/officeDocument/2006/relationships/image" Target="../media/image1.png"/><Relationship Id="rId7" Type="http://schemas.openxmlformats.org/officeDocument/2006/relationships/image" Target="../media/image2.png"/><Relationship Id="rId8"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7.png"/><Relationship Id="rId4" Type="http://schemas.openxmlformats.org/officeDocument/2006/relationships/image" Target="../media/image6.png"/><Relationship Id="rId9" Type="http://schemas.openxmlformats.org/officeDocument/2006/relationships/image" Target="../media/image3.png"/><Relationship Id="rId5" Type="http://schemas.openxmlformats.org/officeDocument/2006/relationships/image" Target="../media/image5.png"/><Relationship Id="rId6" Type="http://schemas.openxmlformats.org/officeDocument/2006/relationships/image" Target="../media/image1.png"/><Relationship Id="rId7" Type="http://schemas.openxmlformats.org/officeDocument/2006/relationships/image" Target="../media/image2.png"/><Relationship Id="rId8"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p:nvPr/>
        </p:nvSpPr>
        <p:spPr>
          <a:xfrm rot="-6599135">
            <a:off x="-849191" y="1450070"/>
            <a:ext cx="592480" cy="592480"/>
          </a:xfrm>
          <a:prstGeom prst="ellipse">
            <a:avLst/>
          </a:prstGeom>
          <a:solidFill>
            <a:srgbClr val="1155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 name="Google Shape;55;p13"/>
          <p:cNvSpPr/>
          <p:nvPr/>
        </p:nvSpPr>
        <p:spPr>
          <a:xfrm rot="-6597823">
            <a:off x="2359149" y="1686794"/>
            <a:ext cx="984989" cy="1012414"/>
          </a:xfrm>
          <a:prstGeom prst="ellipse">
            <a:avLst/>
          </a:prstGeom>
          <a:solidFill>
            <a:srgbClr val="07376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 name="Google Shape;56;p13"/>
          <p:cNvSpPr/>
          <p:nvPr/>
        </p:nvSpPr>
        <p:spPr>
          <a:xfrm>
            <a:off x="3232977" y="424126"/>
            <a:ext cx="4501500" cy="4199700"/>
          </a:xfrm>
          <a:prstGeom prst="ellipse">
            <a:avLst/>
          </a:prstGeom>
          <a:solidFill>
            <a:srgbClr val="CC0000"/>
          </a:solidFill>
          <a:ln>
            <a:noFill/>
          </a:ln>
          <a:effectLst>
            <a:outerShdw blurRad="228600" rotWithShape="0" algn="tl" dir="5400000" dist="50800">
              <a:srgbClr val="000000">
                <a:alpha val="549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 name="Google Shape;57;p13"/>
          <p:cNvSpPr/>
          <p:nvPr/>
        </p:nvSpPr>
        <p:spPr>
          <a:xfrm>
            <a:off x="2326400" y="3148550"/>
            <a:ext cx="1838700" cy="1773600"/>
          </a:xfrm>
          <a:prstGeom prst="ellipse">
            <a:avLst/>
          </a:prstGeom>
          <a:solidFill>
            <a:srgbClr val="073763"/>
          </a:solidFill>
          <a:ln>
            <a:noFill/>
          </a:ln>
          <a:effectLst>
            <a:outerShdw blurRad="228600" rotWithShape="0" algn="tl" dir="5400000" dist="50800">
              <a:srgbClr val="000000">
                <a:alpha val="549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b="1" sz="3200"/>
          </a:p>
        </p:txBody>
      </p:sp>
      <p:sp>
        <p:nvSpPr>
          <p:cNvPr id="58" name="Google Shape;58;p13"/>
          <p:cNvSpPr/>
          <p:nvPr/>
        </p:nvSpPr>
        <p:spPr>
          <a:xfrm>
            <a:off x="6783750" y="81500"/>
            <a:ext cx="1914900" cy="1914900"/>
          </a:xfrm>
          <a:prstGeom prst="donut">
            <a:avLst>
              <a:gd fmla="val 25000" name="adj"/>
            </a:avLst>
          </a:prstGeom>
          <a:solidFill>
            <a:srgbClr val="1C4587"/>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13"/>
          <p:cNvSpPr txBox="1"/>
          <p:nvPr/>
        </p:nvSpPr>
        <p:spPr>
          <a:xfrm>
            <a:off x="3130400" y="1470525"/>
            <a:ext cx="4755000" cy="1847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GB" sz="3600">
                <a:solidFill>
                  <a:srgbClr val="FFFFFF"/>
                </a:solidFill>
              </a:rPr>
              <a:t>Conceptual Framework </a:t>
            </a:r>
            <a:endParaRPr b="1" sz="3600">
              <a:solidFill>
                <a:srgbClr val="FFFFFF"/>
              </a:solidFill>
            </a:endParaRPr>
          </a:p>
          <a:p>
            <a:pPr indent="0" lvl="0" marL="0" rtl="0" algn="ctr">
              <a:spcBef>
                <a:spcPts val="0"/>
              </a:spcBef>
              <a:spcAft>
                <a:spcPts val="0"/>
              </a:spcAft>
              <a:buNone/>
            </a:pPr>
            <a:r>
              <a:rPr b="1" lang="en-GB" sz="3600">
                <a:solidFill>
                  <a:srgbClr val="FFFFFF"/>
                </a:solidFill>
              </a:rPr>
              <a:t>(If Quantitative) </a:t>
            </a:r>
            <a:endParaRPr b="1" sz="1300">
              <a:solidFill>
                <a:srgbClr val="FFFFFF"/>
              </a:solidFill>
              <a:latin typeface="Merriweather"/>
              <a:ea typeface="Merriweather"/>
              <a:cs typeface="Merriweather"/>
              <a:sym typeface="Merriweather"/>
            </a:endParaRPr>
          </a:p>
        </p:txBody>
      </p:sp>
      <p:pic>
        <p:nvPicPr>
          <p:cNvPr id="60" name="Google Shape;60;p13"/>
          <p:cNvPicPr preferRelativeResize="0"/>
          <p:nvPr/>
        </p:nvPicPr>
        <p:blipFill rotWithShape="1">
          <a:blip r:embed="rId3">
            <a:alphaModFix/>
          </a:blip>
          <a:srcRect b="0" l="0" r="3716" t="0"/>
          <a:stretch/>
        </p:blipFill>
        <p:spPr>
          <a:xfrm rot="-1225023">
            <a:off x="2022730" y="1290924"/>
            <a:ext cx="1014165" cy="457577"/>
          </a:xfrm>
          <a:prstGeom prst="rect">
            <a:avLst/>
          </a:prstGeom>
          <a:noFill/>
          <a:ln>
            <a:noFill/>
          </a:ln>
        </p:spPr>
      </p:pic>
      <p:sp>
        <p:nvSpPr>
          <p:cNvPr id="61" name="Google Shape;61;p13"/>
          <p:cNvSpPr txBox="1"/>
          <p:nvPr/>
        </p:nvSpPr>
        <p:spPr>
          <a:xfrm rot="279706">
            <a:off x="-225621" y="1956358"/>
            <a:ext cx="686571" cy="1092841"/>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5900">
                <a:solidFill>
                  <a:srgbClr val="CC0000"/>
                </a:solidFill>
              </a:rPr>
              <a:t>?</a:t>
            </a:r>
            <a:endParaRPr sz="5900">
              <a:solidFill>
                <a:srgbClr val="CC0000"/>
              </a:solidFill>
            </a:endParaRPr>
          </a:p>
        </p:txBody>
      </p:sp>
      <p:pic>
        <p:nvPicPr>
          <p:cNvPr id="62" name="Google Shape;62;p13"/>
          <p:cNvPicPr preferRelativeResize="0"/>
          <p:nvPr/>
        </p:nvPicPr>
        <p:blipFill>
          <a:blip r:embed="rId4">
            <a:alphaModFix/>
          </a:blip>
          <a:stretch>
            <a:fillRect/>
          </a:stretch>
        </p:blipFill>
        <p:spPr>
          <a:xfrm>
            <a:off x="-558600" y="3824869"/>
            <a:ext cx="1146750" cy="1173581"/>
          </a:xfrm>
          <a:prstGeom prst="rect">
            <a:avLst/>
          </a:prstGeom>
          <a:noFill/>
          <a:ln>
            <a:noFill/>
          </a:ln>
        </p:spPr>
      </p:pic>
      <p:sp>
        <p:nvSpPr>
          <p:cNvPr id="63" name="Google Shape;63;p13"/>
          <p:cNvSpPr txBox="1"/>
          <p:nvPr/>
        </p:nvSpPr>
        <p:spPr>
          <a:xfrm flipH="1" rot="-1876488">
            <a:off x="813001" y="3079330"/>
            <a:ext cx="379086" cy="1108089"/>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Clr>
                <a:schemeClr val="dk1"/>
              </a:buClr>
              <a:buSzPts val="1100"/>
              <a:buFont typeface="Arial"/>
              <a:buNone/>
            </a:pPr>
            <a:r>
              <a:rPr b="1" lang="en-GB" sz="6000">
                <a:solidFill>
                  <a:srgbClr val="073763"/>
                </a:solidFill>
              </a:rPr>
              <a:t>!</a:t>
            </a:r>
            <a:endParaRPr sz="6000">
              <a:solidFill>
                <a:srgbClr val="073763"/>
              </a:solidFill>
            </a:endParaRPr>
          </a:p>
        </p:txBody>
      </p:sp>
      <p:sp>
        <p:nvSpPr>
          <p:cNvPr id="64" name="Google Shape;64;p13"/>
          <p:cNvSpPr/>
          <p:nvPr/>
        </p:nvSpPr>
        <p:spPr>
          <a:xfrm rot="-6598506">
            <a:off x="-122541" y="-54993"/>
            <a:ext cx="367083" cy="365187"/>
          </a:xfrm>
          <a:prstGeom prst="ellipse">
            <a:avLst/>
          </a:prstGeom>
          <a:solidFill>
            <a:srgbClr val="99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13"/>
          <p:cNvSpPr/>
          <p:nvPr/>
        </p:nvSpPr>
        <p:spPr>
          <a:xfrm rot="-6598254">
            <a:off x="953316" y="2259598"/>
            <a:ext cx="481345" cy="468248"/>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 name="Google Shape;66;p13"/>
          <p:cNvSpPr txBox="1"/>
          <p:nvPr/>
        </p:nvSpPr>
        <p:spPr>
          <a:xfrm rot="994192">
            <a:off x="8119919" y="3372850"/>
            <a:ext cx="521768" cy="923366"/>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4800">
                <a:solidFill>
                  <a:srgbClr val="073763"/>
                </a:solidFill>
              </a:rPr>
              <a:t>!</a:t>
            </a:r>
            <a:endParaRPr/>
          </a:p>
        </p:txBody>
      </p:sp>
      <p:sp>
        <p:nvSpPr>
          <p:cNvPr id="67" name="Google Shape;67;p13"/>
          <p:cNvSpPr/>
          <p:nvPr/>
        </p:nvSpPr>
        <p:spPr>
          <a:xfrm rot="-6598088">
            <a:off x="8725498" y="265623"/>
            <a:ext cx="294292" cy="263356"/>
          </a:xfrm>
          <a:prstGeom prst="ellipse">
            <a:avLst/>
          </a:prstGeom>
          <a:solidFill>
            <a:srgbClr val="07376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68" name="Google Shape;68;p13"/>
          <p:cNvPicPr preferRelativeResize="0"/>
          <p:nvPr/>
        </p:nvPicPr>
        <p:blipFill rotWithShape="1">
          <a:blip r:embed="rId3">
            <a:alphaModFix/>
          </a:blip>
          <a:srcRect b="0" l="0" r="5829" t="0"/>
          <a:stretch/>
        </p:blipFill>
        <p:spPr>
          <a:xfrm rot="7906388">
            <a:off x="8247522" y="1494625"/>
            <a:ext cx="991906" cy="457575"/>
          </a:xfrm>
          <a:prstGeom prst="rect">
            <a:avLst/>
          </a:prstGeom>
          <a:noFill/>
          <a:ln>
            <a:noFill/>
          </a:ln>
        </p:spPr>
      </p:pic>
      <p:sp>
        <p:nvSpPr>
          <p:cNvPr id="69" name="Google Shape;69;p13"/>
          <p:cNvSpPr/>
          <p:nvPr/>
        </p:nvSpPr>
        <p:spPr>
          <a:xfrm rot="-6597214">
            <a:off x="1365520" y="4749681"/>
            <a:ext cx="447461" cy="468632"/>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70" name="Google Shape;70;p13"/>
          <p:cNvPicPr preferRelativeResize="0"/>
          <p:nvPr/>
        </p:nvPicPr>
        <p:blipFill>
          <a:blip r:embed="rId5">
            <a:alphaModFix/>
          </a:blip>
          <a:stretch>
            <a:fillRect/>
          </a:stretch>
        </p:blipFill>
        <p:spPr>
          <a:xfrm rot="1302271">
            <a:off x="3754175" y="-344152"/>
            <a:ext cx="631400" cy="675475"/>
          </a:xfrm>
          <a:prstGeom prst="rect">
            <a:avLst/>
          </a:prstGeom>
          <a:noFill/>
          <a:ln>
            <a:noFill/>
          </a:ln>
        </p:spPr>
      </p:pic>
      <p:sp>
        <p:nvSpPr>
          <p:cNvPr id="71" name="Google Shape;71;p13"/>
          <p:cNvSpPr txBox="1"/>
          <p:nvPr/>
        </p:nvSpPr>
        <p:spPr>
          <a:xfrm rot="3886993">
            <a:off x="2569138" y="96516"/>
            <a:ext cx="701336" cy="1108217"/>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6000">
                <a:solidFill>
                  <a:srgbClr val="CC0000"/>
                </a:solidFill>
              </a:rPr>
              <a:t>!</a:t>
            </a:r>
            <a:endParaRPr sz="2600">
              <a:solidFill>
                <a:srgbClr val="CC0000"/>
              </a:solidFill>
            </a:endParaRPr>
          </a:p>
        </p:txBody>
      </p:sp>
      <p:pic>
        <p:nvPicPr>
          <p:cNvPr id="72" name="Google Shape;72;p13"/>
          <p:cNvPicPr preferRelativeResize="0"/>
          <p:nvPr/>
        </p:nvPicPr>
        <p:blipFill rotWithShape="1">
          <a:blip r:embed="rId6">
            <a:alphaModFix/>
          </a:blip>
          <a:srcRect b="8590" l="5197" r="4091" t="10971"/>
          <a:stretch/>
        </p:blipFill>
        <p:spPr>
          <a:xfrm>
            <a:off x="428075" y="395925"/>
            <a:ext cx="1580130" cy="1271400"/>
          </a:xfrm>
          <a:prstGeom prst="rect">
            <a:avLst/>
          </a:prstGeom>
          <a:noFill/>
          <a:ln>
            <a:noFill/>
          </a:ln>
        </p:spPr>
      </p:pic>
      <p:pic>
        <p:nvPicPr>
          <p:cNvPr id="73" name="Google Shape;73;p13"/>
          <p:cNvPicPr preferRelativeResize="0"/>
          <p:nvPr/>
        </p:nvPicPr>
        <p:blipFill rotWithShape="1">
          <a:blip r:embed="rId6">
            <a:alphaModFix/>
          </a:blip>
          <a:srcRect b="8590" l="5197" r="4091" t="10971"/>
          <a:stretch/>
        </p:blipFill>
        <p:spPr>
          <a:xfrm>
            <a:off x="4693900" y="4730244"/>
            <a:ext cx="759000" cy="610705"/>
          </a:xfrm>
          <a:prstGeom prst="rect">
            <a:avLst/>
          </a:prstGeom>
          <a:noFill/>
          <a:ln>
            <a:noFill/>
          </a:ln>
        </p:spPr>
      </p:pic>
      <p:pic>
        <p:nvPicPr>
          <p:cNvPr id="74" name="Google Shape;74;p13"/>
          <p:cNvPicPr preferRelativeResize="0"/>
          <p:nvPr/>
        </p:nvPicPr>
        <p:blipFill rotWithShape="1">
          <a:blip r:embed="rId7">
            <a:alphaModFix/>
          </a:blip>
          <a:srcRect b="0" l="0" r="1671" t="10080"/>
          <a:stretch/>
        </p:blipFill>
        <p:spPr>
          <a:xfrm>
            <a:off x="7930938" y="2536513"/>
            <a:ext cx="899700" cy="675569"/>
          </a:xfrm>
          <a:prstGeom prst="rect">
            <a:avLst/>
          </a:prstGeom>
          <a:noFill/>
          <a:ln>
            <a:noFill/>
          </a:ln>
        </p:spPr>
      </p:pic>
      <p:pic>
        <p:nvPicPr>
          <p:cNvPr id="75" name="Google Shape;75;p13"/>
          <p:cNvPicPr preferRelativeResize="0"/>
          <p:nvPr/>
        </p:nvPicPr>
        <p:blipFill>
          <a:blip r:embed="rId8">
            <a:alphaModFix/>
          </a:blip>
          <a:stretch>
            <a:fillRect/>
          </a:stretch>
        </p:blipFill>
        <p:spPr>
          <a:xfrm rot="3788461">
            <a:off x="6545966" y="4342656"/>
            <a:ext cx="830519" cy="849963"/>
          </a:xfrm>
          <a:prstGeom prst="rect">
            <a:avLst/>
          </a:prstGeom>
          <a:noFill/>
          <a:ln>
            <a:noFill/>
          </a:ln>
        </p:spPr>
      </p:pic>
      <p:pic>
        <p:nvPicPr>
          <p:cNvPr id="76" name="Google Shape;76;p13"/>
          <p:cNvPicPr preferRelativeResize="0"/>
          <p:nvPr/>
        </p:nvPicPr>
        <p:blipFill>
          <a:blip r:embed="rId9">
            <a:alphaModFix/>
          </a:blip>
          <a:stretch>
            <a:fillRect/>
          </a:stretch>
        </p:blipFill>
        <p:spPr>
          <a:xfrm>
            <a:off x="7999050" y="4061845"/>
            <a:ext cx="1002051" cy="978904"/>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6" name="Shape 296"/>
        <p:cNvGrpSpPr/>
        <p:nvPr/>
      </p:nvGrpSpPr>
      <p:grpSpPr>
        <a:xfrm>
          <a:off x="0" y="0"/>
          <a:ext cx="0" cy="0"/>
          <a:chOff x="0" y="0"/>
          <a:chExt cx="0" cy="0"/>
        </a:xfrm>
      </p:grpSpPr>
      <p:sp>
        <p:nvSpPr>
          <p:cNvPr id="297" name="Google Shape;297;p22"/>
          <p:cNvSpPr/>
          <p:nvPr/>
        </p:nvSpPr>
        <p:spPr>
          <a:xfrm rot="-6596014">
            <a:off x="-1794404" y="2134400"/>
            <a:ext cx="1037455" cy="1037455"/>
          </a:xfrm>
          <a:prstGeom prst="ellipse">
            <a:avLst/>
          </a:prstGeom>
          <a:solidFill>
            <a:srgbClr val="3C78D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8" name="Google Shape;298;p22"/>
          <p:cNvSpPr/>
          <p:nvPr/>
        </p:nvSpPr>
        <p:spPr>
          <a:xfrm rot="-6599135">
            <a:off x="-849191" y="1450070"/>
            <a:ext cx="592480" cy="592480"/>
          </a:xfrm>
          <a:prstGeom prst="ellipse">
            <a:avLst/>
          </a:prstGeom>
          <a:solidFill>
            <a:srgbClr val="1155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9" name="Google Shape;299;p22"/>
          <p:cNvSpPr/>
          <p:nvPr/>
        </p:nvSpPr>
        <p:spPr>
          <a:xfrm>
            <a:off x="2590350" y="4575400"/>
            <a:ext cx="1146900" cy="1173600"/>
          </a:xfrm>
          <a:prstGeom prst="ellipse">
            <a:avLst/>
          </a:prstGeom>
          <a:solidFill>
            <a:srgbClr val="073763"/>
          </a:solidFill>
          <a:ln>
            <a:noFill/>
          </a:ln>
          <a:effectLst>
            <a:outerShdw blurRad="228600" rotWithShape="0" algn="tl" dir="5400000" dist="50800">
              <a:srgbClr val="000000">
                <a:alpha val="549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b="1" sz="3200"/>
          </a:p>
        </p:txBody>
      </p:sp>
      <p:sp>
        <p:nvSpPr>
          <p:cNvPr id="300" name="Google Shape;300;p22"/>
          <p:cNvSpPr/>
          <p:nvPr/>
        </p:nvSpPr>
        <p:spPr>
          <a:xfrm>
            <a:off x="6848050" y="-306825"/>
            <a:ext cx="1914900" cy="1914900"/>
          </a:xfrm>
          <a:prstGeom prst="donut">
            <a:avLst>
              <a:gd fmla="val 25000" name="adj"/>
            </a:avLst>
          </a:prstGeom>
          <a:solidFill>
            <a:srgbClr val="1C4587"/>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301" name="Google Shape;301;p22"/>
          <p:cNvPicPr preferRelativeResize="0"/>
          <p:nvPr/>
        </p:nvPicPr>
        <p:blipFill rotWithShape="1">
          <a:blip r:embed="rId3">
            <a:alphaModFix/>
          </a:blip>
          <a:srcRect b="0" l="0" r="24282" t="0"/>
          <a:stretch/>
        </p:blipFill>
        <p:spPr>
          <a:xfrm flipH="1" rot="3133154">
            <a:off x="3429122" y="4397155"/>
            <a:ext cx="870083" cy="499191"/>
          </a:xfrm>
          <a:prstGeom prst="rect">
            <a:avLst/>
          </a:prstGeom>
          <a:noFill/>
          <a:ln>
            <a:noFill/>
          </a:ln>
        </p:spPr>
      </p:pic>
      <p:sp>
        <p:nvSpPr>
          <p:cNvPr id="302" name="Google Shape;302;p22"/>
          <p:cNvSpPr txBox="1"/>
          <p:nvPr/>
        </p:nvSpPr>
        <p:spPr>
          <a:xfrm rot="279706">
            <a:off x="-225621" y="1956358"/>
            <a:ext cx="686571" cy="1092841"/>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5900">
                <a:solidFill>
                  <a:srgbClr val="CC0000"/>
                </a:solidFill>
              </a:rPr>
              <a:t>?</a:t>
            </a:r>
            <a:endParaRPr sz="5900">
              <a:solidFill>
                <a:srgbClr val="CC0000"/>
              </a:solidFill>
            </a:endParaRPr>
          </a:p>
        </p:txBody>
      </p:sp>
      <p:pic>
        <p:nvPicPr>
          <p:cNvPr id="303" name="Google Shape;303;p22"/>
          <p:cNvPicPr preferRelativeResize="0"/>
          <p:nvPr/>
        </p:nvPicPr>
        <p:blipFill>
          <a:blip r:embed="rId4">
            <a:alphaModFix/>
          </a:blip>
          <a:stretch>
            <a:fillRect/>
          </a:stretch>
        </p:blipFill>
        <p:spPr>
          <a:xfrm>
            <a:off x="-558600" y="3824869"/>
            <a:ext cx="1146750" cy="1173581"/>
          </a:xfrm>
          <a:prstGeom prst="rect">
            <a:avLst/>
          </a:prstGeom>
          <a:noFill/>
          <a:ln>
            <a:noFill/>
          </a:ln>
        </p:spPr>
      </p:pic>
      <p:sp>
        <p:nvSpPr>
          <p:cNvPr id="304" name="Google Shape;304;p22"/>
          <p:cNvSpPr txBox="1"/>
          <p:nvPr/>
        </p:nvSpPr>
        <p:spPr>
          <a:xfrm flipH="1" rot="-1876488">
            <a:off x="679126" y="3449555"/>
            <a:ext cx="379086" cy="1108089"/>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6000">
                <a:solidFill>
                  <a:srgbClr val="073763"/>
                </a:solidFill>
              </a:rPr>
              <a:t>!</a:t>
            </a:r>
            <a:endParaRPr sz="6000">
              <a:solidFill>
                <a:srgbClr val="073763"/>
              </a:solidFill>
            </a:endParaRPr>
          </a:p>
        </p:txBody>
      </p:sp>
      <p:sp>
        <p:nvSpPr>
          <p:cNvPr id="305" name="Google Shape;305;p22"/>
          <p:cNvSpPr/>
          <p:nvPr/>
        </p:nvSpPr>
        <p:spPr>
          <a:xfrm rot="-6598506">
            <a:off x="-122541" y="-54993"/>
            <a:ext cx="367083" cy="365187"/>
          </a:xfrm>
          <a:prstGeom prst="ellipse">
            <a:avLst/>
          </a:prstGeom>
          <a:solidFill>
            <a:srgbClr val="99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6" name="Google Shape;306;p22"/>
          <p:cNvSpPr/>
          <p:nvPr/>
        </p:nvSpPr>
        <p:spPr>
          <a:xfrm rot="-6598254">
            <a:off x="356866" y="1585673"/>
            <a:ext cx="481345" cy="468248"/>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7" name="Google Shape;307;p22"/>
          <p:cNvSpPr txBox="1"/>
          <p:nvPr/>
        </p:nvSpPr>
        <p:spPr>
          <a:xfrm rot="994192">
            <a:off x="8119919" y="3372850"/>
            <a:ext cx="521768" cy="923366"/>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4800">
                <a:solidFill>
                  <a:srgbClr val="073763"/>
                </a:solidFill>
              </a:rPr>
              <a:t>!</a:t>
            </a:r>
            <a:endParaRPr/>
          </a:p>
        </p:txBody>
      </p:sp>
      <p:sp>
        <p:nvSpPr>
          <p:cNvPr id="308" name="Google Shape;308;p22"/>
          <p:cNvSpPr/>
          <p:nvPr/>
        </p:nvSpPr>
        <p:spPr>
          <a:xfrm rot="-6598088">
            <a:off x="8725498" y="265623"/>
            <a:ext cx="294292" cy="263356"/>
          </a:xfrm>
          <a:prstGeom prst="ellipse">
            <a:avLst/>
          </a:prstGeom>
          <a:solidFill>
            <a:srgbClr val="07376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309" name="Google Shape;309;p22"/>
          <p:cNvPicPr preferRelativeResize="0"/>
          <p:nvPr/>
        </p:nvPicPr>
        <p:blipFill rotWithShape="1">
          <a:blip r:embed="rId3">
            <a:alphaModFix/>
          </a:blip>
          <a:srcRect b="0" l="0" r="5829" t="0"/>
          <a:stretch/>
        </p:blipFill>
        <p:spPr>
          <a:xfrm rot="7906388">
            <a:off x="8240897" y="1225600"/>
            <a:ext cx="991906" cy="457575"/>
          </a:xfrm>
          <a:prstGeom prst="rect">
            <a:avLst/>
          </a:prstGeom>
          <a:noFill/>
          <a:ln>
            <a:noFill/>
          </a:ln>
        </p:spPr>
      </p:pic>
      <p:sp>
        <p:nvSpPr>
          <p:cNvPr id="310" name="Google Shape;310;p22"/>
          <p:cNvSpPr/>
          <p:nvPr/>
        </p:nvSpPr>
        <p:spPr>
          <a:xfrm rot="-6597214">
            <a:off x="1365520" y="4749681"/>
            <a:ext cx="447461" cy="468632"/>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311" name="Google Shape;311;p22"/>
          <p:cNvPicPr preferRelativeResize="0"/>
          <p:nvPr/>
        </p:nvPicPr>
        <p:blipFill>
          <a:blip r:embed="rId5">
            <a:alphaModFix/>
          </a:blip>
          <a:stretch>
            <a:fillRect/>
          </a:stretch>
        </p:blipFill>
        <p:spPr>
          <a:xfrm rot="1302271">
            <a:off x="3754175" y="-344152"/>
            <a:ext cx="631400" cy="675475"/>
          </a:xfrm>
          <a:prstGeom prst="rect">
            <a:avLst/>
          </a:prstGeom>
          <a:noFill/>
          <a:ln>
            <a:noFill/>
          </a:ln>
        </p:spPr>
      </p:pic>
      <p:sp>
        <p:nvSpPr>
          <p:cNvPr id="312" name="Google Shape;312;p22"/>
          <p:cNvSpPr txBox="1"/>
          <p:nvPr/>
        </p:nvSpPr>
        <p:spPr>
          <a:xfrm rot="3886993">
            <a:off x="2317913" y="-459"/>
            <a:ext cx="701336" cy="1108217"/>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6000">
                <a:solidFill>
                  <a:srgbClr val="CC0000"/>
                </a:solidFill>
              </a:rPr>
              <a:t>!</a:t>
            </a:r>
            <a:endParaRPr sz="2600">
              <a:solidFill>
                <a:srgbClr val="CC0000"/>
              </a:solidFill>
            </a:endParaRPr>
          </a:p>
        </p:txBody>
      </p:sp>
      <p:pic>
        <p:nvPicPr>
          <p:cNvPr id="313" name="Google Shape;313;p22"/>
          <p:cNvPicPr preferRelativeResize="0"/>
          <p:nvPr/>
        </p:nvPicPr>
        <p:blipFill rotWithShape="1">
          <a:blip r:embed="rId6">
            <a:alphaModFix/>
          </a:blip>
          <a:srcRect b="8590" l="5197" r="4091" t="10971"/>
          <a:stretch/>
        </p:blipFill>
        <p:spPr>
          <a:xfrm>
            <a:off x="295300" y="189275"/>
            <a:ext cx="1146750" cy="922706"/>
          </a:xfrm>
          <a:prstGeom prst="rect">
            <a:avLst/>
          </a:prstGeom>
          <a:noFill/>
          <a:ln>
            <a:noFill/>
          </a:ln>
        </p:spPr>
      </p:pic>
      <p:pic>
        <p:nvPicPr>
          <p:cNvPr id="314" name="Google Shape;314;p22"/>
          <p:cNvPicPr preferRelativeResize="0"/>
          <p:nvPr/>
        </p:nvPicPr>
        <p:blipFill rotWithShape="1">
          <a:blip r:embed="rId6">
            <a:alphaModFix/>
          </a:blip>
          <a:srcRect b="8590" l="5197" r="4091" t="10971"/>
          <a:stretch/>
        </p:blipFill>
        <p:spPr>
          <a:xfrm>
            <a:off x="5532100" y="4730244"/>
            <a:ext cx="759000" cy="610705"/>
          </a:xfrm>
          <a:prstGeom prst="rect">
            <a:avLst/>
          </a:prstGeom>
          <a:noFill/>
          <a:ln>
            <a:noFill/>
          </a:ln>
        </p:spPr>
      </p:pic>
      <p:pic>
        <p:nvPicPr>
          <p:cNvPr id="315" name="Google Shape;315;p22"/>
          <p:cNvPicPr preferRelativeResize="0"/>
          <p:nvPr/>
        </p:nvPicPr>
        <p:blipFill rotWithShape="1">
          <a:blip r:embed="rId7">
            <a:alphaModFix/>
          </a:blip>
          <a:srcRect b="0" l="0" r="1671" t="10080"/>
          <a:stretch/>
        </p:blipFill>
        <p:spPr>
          <a:xfrm>
            <a:off x="7930938" y="2536513"/>
            <a:ext cx="899700" cy="675569"/>
          </a:xfrm>
          <a:prstGeom prst="rect">
            <a:avLst/>
          </a:prstGeom>
          <a:noFill/>
          <a:ln>
            <a:noFill/>
          </a:ln>
        </p:spPr>
      </p:pic>
      <p:sp>
        <p:nvSpPr>
          <p:cNvPr id="316" name="Google Shape;316;p22"/>
          <p:cNvSpPr txBox="1"/>
          <p:nvPr/>
        </p:nvSpPr>
        <p:spPr>
          <a:xfrm>
            <a:off x="1102938" y="1887225"/>
            <a:ext cx="6828000" cy="2409000"/>
          </a:xfrm>
          <a:prstGeom prst="rect">
            <a:avLst/>
          </a:prstGeom>
          <a:noFill/>
          <a:ln>
            <a:noFill/>
          </a:ln>
        </p:spPr>
        <p:txBody>
          <a:bodyPr anchorCtr="0" anchor="t" bIns="91425" lIns="91425" spcFirstLastPara="1" rIns="91425" wrap="square" tIns="91425">
            <a:spAutoFit/>
          </a:bodyPr>
          <a:lstStyle/>
          <a:p>
            <a:pPr indent="-336550" lvl="0" marL="457200" rtl="0" algn="l">
              <a:lnSpc>
                <a:spcPct val="150000"/>
              </a:lnSpc>
              <a:spcBef>
                <a:spcPts val="0"/>
              </a:spcBef>
              <a:spcAft>
                <a:spcPts val="0"/>
              </a:spcAft>
              <a:buSzPts val="1700"/>
              <a:buChar char="❖"/>
            </a:pPr>
            <a:r>
              <a:rPr lang="en-GB" sz="1700">
                <a:solidFill>
                  <a:schemeClr val="dk1"/>
                </a:solidFill>
              </a:rPr>
              <a:t>The conceptual framework tends to be generative frameworks which reflect the thinking of the whole research procedure</a:t>
            </a:r>
            <a:br>
              <a:rPr lang="en-GB" sz="1700">
                <a:solidFill>
                  <a:schemeClr val="dk1"/>
                </a:solidFill>
              </a:rPr>
            </a:br>
            <a:endParaRPr sz="1700">
              <a:solidFill>
                <a:schemeClr val="dk1"/>
              </a:solidFill>
            </a:endParaRPr>
          </a:p>
          <a:p>
            <a:pPr indent="-336550" lvl="0" marL="457200" rtl="0" algn="l">
              <a:lnSpc>
                <a:spcPct val="150000"/>
              </a:lnSpc>
              <a:spcBef>
                <a:spcPts val="0"/>
              </a:spcBef>
              <a:spcAft>
                <a:spcPts val="0"/>
              </a:spcAft>
              <a:buSzPts val="1700"/>
              <a:buChar char="❖"/>
            </a:pPr>
            <a:r>
              <a:rPr b="1" lang="en-GB" sz="1700">
                <a:solidFill>
                  <a:schemeClr val="dk1"/>
                </a:solidFill>
              </a:rPr>
              <a:t>Selection of the Topic: </a:t>
            </a:r>
            <a:r>
              <a:rPr lang="en-GB" sz="1700">
                <a:solidFill>
                  <a:schemeClr val="dk1"/>
                </a:solidFill>
              </a:rPr>
              <a:t>The researcher of the study needs to make sure that the topic selected for the research needs to be within the area of specialisation. </a:t>
            </a:r>
            <a:endParaRPr sz="1700">
              <a:solidFill>
                <a:schemeClr val="dk1"/>
              </a:solidFill>
            </a:endParaRPr>
          </a:p>
        </p:txBody>
      </p:sp>
      <p:sp>
        <p:nvSpPr>
          <p:cNvPr id="317" name="Google Shape;317;p22"/>
          <p:cNvSpPr txBox="1"/>
          <p:nvPr/>
        </p:nvSpPr>
        <p:spPr>
          <a:xfrm>
            <a:off x="1318524" y="735450"/>
            <a:ext cx="5439300" cy="1077300"/>
          </a:xfrm>
          <a:prstGeom prst="rect">
            <a:avLst/>
          </a:prstGeom>
          <a:solidFill>
            <a:srgbClr val="CC0000"/>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900">
                <a:solidFill>
                  <a:srgbClr val="FFFFFF"/>
                </a:solidFill>
              </a:rPr>
              <a:t>What Is The Structure Of The Conceptual Framework?</a:t>
            </a:r>
            <a:r>
              <a:rPr b="1" lang="en-GB" sz="2900">
                <a:solidFill>
                  <a:srgbClr val="FFFFFF"/>
                </a:solidFill>
              </a:rPr>
              <a:t> </a:t>
            </a:r>
            <a:endParaRPr sz="100">
              <a:solidFill>
                <a:srgbClr val="FFFFFF"/>
              </a:solidFill>
            </a:endParaRPr>
          </a:p>
        </p:txBody>
      </p:sp>
      <p:sp>
        <p:nvSpPr>
          <p:cNvPr id="318" name="Google Shape;318;p22"/>
          <p:cNvSpPr/>
          <p:nvPr/>
        </p:nvSpPr>
        <p:spPr>
          <a:xfrm rot="-6597214">
            <a:off x="1365520" y="4749681"/>
            <a:ext cx="447461" cy="468632"/>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9" name="Google Shape;319;p22"/>
          <p:cNvSpPr/>
          <p:nvPr/>
        </p:nvSpPr>
        <p:spPr>
          <a:xfrm rot="-6596854">
            <a:off x="9983683" y="3055151"/>
            <a:ext cx="826591" cy="827847"/>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320" name="Google Shape;320;p22"/>
          <p:cNvPicPr preferRelativeResize="0"/>
          <p:nvPr/>
        </p:nvPicPr>
        <p:blipFill>
          <a:blip r:embed="rId8">
            <a:alphaModFix/>
          </a:blip>
          <a:stretch>
            <a:fillRect/>
          </a:stretch>
        </p:blipFill>
        <p:spPr>
          <a:xfrm rot="3788461">
            <a:off x="6545966" y="4342656"/>
            <a:ext cx="830519" cy="849963"/>
          </a:xfrm>
          <a:prstGeom prst="rect">
            <a:avLst/>
          </a:prstGeom>
          <a:noFill/>
          <a:ln>
            <a:noFill/>
          </a:ln>
        </p:spPr>
      </p:pic>
      <p:pic>
        <p:nvPicPr>
          <p:cNvPr id="321" name="Google Shape;321;p22"/>
          <p:cNvPicPr preferRelativeResize="0"/>
          <p:nvPr/>
        </p:nvPicPr>
        <p:blipFill>
          <a:blip r:embed="rId9">
            <a:alphaModFix/>
          </a:blip>
          <a:stretch>
            <a:fillRect/>
          </a:stretch>
        </p:blipFill>
        <p:spPr>
          <a:xfrm>
            <a:off x="7999050" y="3985645"/>
            <a:ext cx="1002051" cy="978904"/>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5" name="Shape 325"/>
        <p:cNvGrpSpPr/>
        <p:nvPr/>
      </p:nvGrpSpPr>
      <p:grpSpPr>
        <a:xfrm>
          <a:off x="0" y="0"/>
          <a:ext cx="0" cy="0"/>
          <a:chOff x="0" y="0"/>
          <a:chExt cx="0" cy="0"/>
        </a:xfrm>
      </p:grpSpPr>
      <p:sp>
        <p:nvSpPr>
          <p:cNvPr id="326" name="Google Shape;326;p23"/>
          <p:cNvSpPr/>
          <p:nvPr/>
        </p:nvSpPr>
        <p:spPr>
          <a:xfrm rot="-6596014">
            <a:off x="-1794404" y="2134400"/>
            <a:ext cx="1037455" cy="1037455"/>
          </a:xfrm>
          <a:prstGeom prst="ellipse">
            <a:avLst/>
          </a:prstGeom>
          <a:solidFill>
            <a:srgbClr val="3C78D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7" name="Google Shape;327;p23"/>
          <p:cNvSpPr/>
          <p:nvPr/>
        </p:nvSpPr>
        <p:spPr>
          <a:xfrm rot="-6599135">
            <a:off x="-849191" y="1450070"/>
            <a:ext cx="592480" cy="592480"/>
          </a:xfrm>
          <a:prstGeom prst="ellipse">
            <a:avLst/>
          </a:prstGeom>
          <a:solidFill>
            <a:srgbClr val="1155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8" name="Google Shape;328;p23"/>
          <p:cNvSpPr/>
          <p:nvPr/>
        </p:nvSpPr>
        <p:spPr>
          <a:xfrm>
            <a:off x="2590350" y="4575400"/>
            <a:ext cx="1146900" cy="1173600"/>
          </a:xfrm>
          <a:prstGeom prst="ellipse">
            <a:avLst/>
          </a:prstGeom>
          <a:solidFill>
            <a:srgbClr val="073763"/>
          </a:solidFill>
          <a:ln>
            <a:noFill/>
          </a:ln>
          <a:effectLst>
            <a:outerShdw blurRad="228600" rotWithShape="0" algn="tl" dir="5400000" dist="50800">
              <a:srgbClr val="000000">
                <a:alpha val="549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b="1" sz="3200"/>
          </a:p>
        </p:txBody>
      </p:sp>
      <p:sp>
        <p:nvSpPr>
          <p:cNvPr id="329" name="Google Shape;329;p23"/>
          <p:cNvSpPr/>
          <p:nvPr/>
        </p:nvSpPr>
        <p:spPr>
          <a:xfrm>
            <a:off x="6848050" y="-306825"/>
            <a:ext cx="1914900" cy="1914900"/>
          </a:xfrm>
          <a:prstGeom prst="donut">
            <a:avLst>
              <a:gd fmla="val 25000" name="adj"/>
            </a:avLst>
          </a:prstGeom>
          <a:solidFill>
            <a:srgbClr val="1C4587"/>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330" name="Google Shape;330;p23"/>
          <p:cNvPicPr preferRelativeResize="0"/>
          <p:nvPr/>
        </p:nvPicPr>
        <p:blipFill rotWithShape="1">
          <a:blip r:embed="rId3">
            <a:alphaModFix/>
          </a:blip>
          <a:srcRect b="0" l="0" r="24282" t="0"/>
          <a:stretch/>
        </p:blipFill>
        <p:spPr>
          <a:xfrm flipH="1" rot="3133154">
            <a:off x="3429122" y="4397155"/>
            <a:ext cx="870083" cy="499191"/>
          </a:xfrm>
          <a:prstGeom prst="rect">
            <a:avLst/>
          </a:prstGeom>
          <a:noFill/>
          <a:ln>
            <a:noFill/>
          </a:ln>
        </p:spPr>
      </p:pic>
      <p:sp>
        <p:nvSpPr>
          <p:cNvPr id="331" name="Google Shape;331;p23"/>
          <p:cNvSpPr txBox="1"/>
          <p:nvPr/>
        </p:nvSpPr>
        <p:spPr>
          <a:xfrm rot="279706">
            <a:off x="-225621" y="1956358"/>
            <a:ext cx="686571" cy="1092841"/>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5900">
                <a:solidFill>
                  <a:srgbClr val="CC0000"/>
                </a:solidFill>
              </a:rPr>
              <a:t>?</a:t>
            </a:r>
            <a:endParaRPr sz="5900">
              <a:solidFill>
                <a:srgbClr val="CC0000"/>
              </a:solidFill>
            </a:endParaRPr>
          </a:p>
        </p:txBody>
      </p:sp>
      <p:pic>
        <p:nvPicPr>
          <p:cNvPr id="332" name="Google Shape;332;p23"/>
          <p:cNvPicPr preferRelativeResize="0"/>
          <p:nvPr/>
        </p:nvPicPr>
        <p:blipFill>
          <a:blip r:embed="rId4">
            <a:alphaModFix/>
          </a:blip>
          <a:stretch>
            <a:fillRect/>
          </a:stretch>
        </p:blipFill>
        <p:spPr>
          <a:xfrm>
            <a:off x="-558600" y="3824869"/>
            <a:ext cx="1146750" cy="1173581"/>
          </a:xfrm>
          <a:prstGeom prst="rect">
            <a:avLst/>
          </a:prstGeom>
          <a:noFill/>
          <a:ln>
            <a:noFill/>
          </a:ln>
        </p:spPr>
      </p:pic>
      <p:sp>
        <p:nvSpPr>
          <p:cNvPr id="333" name="Google Shape;333;p23"/>
          <p:cNvSpPr txBox="1"/>
          <p:nvPr/>
        </p:nvSpPr>
        <p:spPr>
          <a:xfrm flipH="1" rot="-1876488">
            <a:off x="679126" y="3449555"/>
            <a:ext cx="379086" cy="1108089"/>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6000">
                <a:solidFill>
                  <a:srgbClr val="073763"/>
                </a:solidFill>
              </a:rPr>
              <a:t>!</a:t>
            </a:r>
            <a:endParaRPr sz="6000">
              <a:solidFill>
                <a:srgbClr val="073763"/>
              </a:solidFill>
            </a:endParaRPr>
          </a:p>
        </p:txBody>
      </p:sp>
      <p:sp>
        <p:nvSpPr>
          <p:cNvPr id="334" name="Google Shape;334;p23"/>
          <p:cNvSpPr/>
          <p:nvPr/>
        </p:nvSpPr>
        <p:spPr>
          <a:xfrm rot="-6598506">
            <a:off x="-122541" y="-54993"/>
            <a:ext cx="367083" cy="365187"/>
          </a:xfrm>
          <a:prstGeom prst="ellipse">
            <a:avLst/>
          </a:prstGeom>
          <a:solidFill>
            <a:srgbClr val="99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5" name="Google Shape;335;p23"/>
          <p:cNvSpPr/>
          <p:nvPr/>
        </p:nvSpPr>
        <p:spPr>
          <a:xfrm rot="-6598254">
            <a:off x="356866" y="1585673"/>
            <a:ext cx="481345" cy="468248"/>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6" name="Google Shape;336;p23"/>
          <p:cNvSpPr txBox="1"/>
          <p:nvPr/>
        </p:nvSpPr>
        <p:spPr>
          <a:xfrm rot="994192">
            <a:off x="8119919" y="3372850"/>
            <a:ext cx="521768" cy="923366"/>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4800">
                <a:solidFill>
                  <a:srgbClr val="073763"/>
                </a:solidFill>
              </a:rPr>
              <a:t>!</a:t>
            </a:r>
            <a:endParaRPr/>
          </a:p>
        </p:txBody>
      </p:sp>
      <p:sp>
        <p:nvSpPr>
          <p:cNvPr id="337" name="Google Shape;337;p23"/>
          <p:cNvSpPr/>
          <p:nvPr/>
        </p:nvSpPr>
        <p:spPr>
          <a:xfrm rot="-6598088">
            <a:off x="8725498" y="265623"/>
            <a:ext cx="294292" cy="263356"/>
          </a:xfrm>
          <a:prstGeom prst="ellipse">
            <a:avLst/>
          </a:prstGeom>
          <a:solidFill>
            <a:srgbClr val="07376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338" name="Google Shape;338;p23"/>
          <p:cNvPicPr preferRelativeResize="0"/>
          <p:nvPr/>
        </p:nvPicPr>
        <p:blipFill rotWithShape="1">
          <a:blip r:embed="rId3">
            <a:alphaModFix/>
          </a:blip>
          <a:srcRect b="0" l="0" r="5829" t="0"/>
          <a:stretch/>
        </p:blipFill>
        <p:spPr>
          <a:xfrm rot="7906388">
            <a:off x="8240897" y="1225600"/>
            <a:ext cx="991906" cy="457575"/>
          </a:xfrm>
          <a:prstGeom prst="rect">
            <a:avLst/>
          </a:prstGeom>
          <a:noFill/>
          <a:ln>
            <a:noFill/>
          </a:ln>
        </p:spPr>
      </p:pic>
      <p:sp>
        <p:nvSpPr>
          <p:cNvPr id="339" name="Google Shape;339;p23"/>
          <p:cNvSpPr/>
          <p:nvPr/>
        </p:nvSpPr>
        <p:spPr>
          <a:xfrm rot="-6597214">
            <a:off x="1365520" y="4749681"/>
            <a:ext cx="447461" cy="468632"/>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340" name="Google Shape;340;p23"/>
          <p:cNvPicPr preferRelativeResize="0"/>
          <p:nvPr/>
        </p:nvPicPr>
        <p:blipFill>
          <a:blip r:embed="rId5">
            <a:alphaModFix/>
          </a:blip>
          <a:stretch>
            <a:fillRect/>
          </a:stretch>
        </p:blipFill>
        <p:spPr>
          <a:xfrm rot="1302271">
            <a:off x="3754175" y="-344152"/>
            <a:ext cx="631400" cy="675475"/>
          </a:xfrm>
          <a:prstGeom prst="rect">
            <a:avLst/>
          </a:prstGeom>
          <a:noFill/>
          <a:ln>
            <a:noFill/>
          </a:ln>
        </p:spPr>
      </p:pic>
      <p:sp>
        <p:nvSpPr>
          <p:cNvPr id="341" name="Google Shape;341;p23"/>
          <p:cNvSpPr txBox="1"/>
          <p:nvPr/>
        </p:nvSpPr>
        <p:spPr>
          <a:xfrm rot="3886993">
            <a:off x="2317913" y="-459"/>
            <a:ext cx="701336" cy="1108217"/>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6000">
                <a:solidFill>
                  <a:srgbClr val="CC0000"/>
                </a:solidFill>
              </a:rPr>
              <a:t>!</a:t>
            </a:r>
            <a:endParaRPr sz="2600">
              <a:solidFill>
                <a:srgbClr val="CC0000"/>
              </a:solidFill>
            </a:endParaRPr>
          </a:p>
        </p:txBody>
      </p:sp>
      <p:pic>
        <p:nvPicPr>
          <p:cNvPr id="342" name="Google Shape;342;p23"/>
          <p:cNvPicPr preferRelativeResize="0"/>
          <p:nvPr/>
        </p:nvPicPr>
        <p:blipFill rotWithShape="1">
          <a:blip r:embed="rId6">
            <a:alphaModFix/>
          </a:blip>
          <a:srcRect b="8590" l="5197" r="4091" t="10971"/>
          <a:stretch/>
        </p:blipFill>
        <p:spPr>
          <a:xfrm>
            <a:off x="295300" y="189275"/>
            <a:ext cx="1146750" cy="922706"/>
          </a:xfrm>
          <a:prstGeom prst="rect">
            <a:avLst/>
          </a:prstGeom>
          <a:noFill/>
          <a:ln>
            <a:noFill/>
          </a:ln>
        </p:spPr>
      </p:pic>
      <p:pic>
        <p:nvPicPr>
          <p:cNvPr id="343" name="Google Shape;343;p23"/>
          <p:cNvPicPr preferRelativeResize="0"/>
          <p:nvPr/>
        </p:nvPicPr>
        <p:blipFill rotWithShape="1">
          <a:blip r:embed="rId6">
            <a:alphaModFix/>
          </a:blip>
          <a:srcRect b="8590" l="5197" r="4091" t="10971"/>
          <a:stretch/>
        </p:blipFill>
        <p:spPr>
          <a:xfrm>
            <a:off x="5532100" y="4730244"/>
            <a:ext cx="759000" cy="610705"/>
          </a:xfrm>
          <a:prstGeom prst="rect">
            <a:avLst/>
          </a:prstGeom>
          <a:noFill/>
          <a:ln>
            <a:noFill/>
          </a:ln>
        </p:spPr>
      </p:pic>
      <p:pic>
        <p:nvPicPr>
          <p:cNvPr id="344" name="Google Shape;344;p23"/>
          <p:cNvPicPr preferRelativeResize="0"/>
          <p:nvPr/>
        </p:nvPicPr>
        <p:blipFill rotWithShape="1">
          <a:blip r:embed="rId7">
            <a:alphaModFix/>
          </a:blip>
          <a:srcRect b="0" l="0" r="1671" t="10080"/>
          <a:stretch/>
        </p:blipFill>
        <p:spPr>
          <a:xfrm>
            <a:off x="7930938" y="2536513"/>
            <a:ext cx="899700" cy="675569"/>
          </a:xfrm>
          <a:prstGeom prst="rect">
            <a:avLst/>
          </a:prstGeom>
          <a:noFill/>
          <a:ln>
            <a:noFill/>
          </a:ln>
        </p:spPr>
      </p:pic>
      <p:sp>
        <p:nvSpPr>
          <p:cNvPr id="345" name="Google Shape;345;p23"/>
          <p:cNvSpPr txBox="1"/>
          <p:nvPr/>
        </p:nvSpPr>
        <p:spPr>
          <a:xfrm>
            <a:off x="879588" y="2326025"/>
            <a:ext cx="6828000" cy="1623900"/>
          </a:xfrm>
          <a:prstGeom prst="rect">
            <a:avLst/>
          </a:prstGeom>
          <a:noFill/>
          <a:ln>
            <a:noFill/>
          </a:ln>
        </p:spPr>
        <p:txBody>
          <a:bodyPr anchorCtr="0" anchor="t" bIns="91425" lIns="91425" spcFirstLastPara="1" rIns="91425" wrap="square" tIns="91425">
            <a:spAutoFit/>
          </a:bodyPr>
          <a:lstStyle/>
          <a:p>
            <a:pPr indent="-336550" lvl="0" marL="457200" rtl="0" algn="l">
              <a:lnSpc>
                <a:spcPct val="150000"/>
              </a:lnSpc>
              <a:spcBef>
                <a:spcPts val="0"/>
              </a:spcBef>
              <a:spcAft>
                <a:spcPts val="0"/>
              </a:spcAft>
              <a:buSzPts val="1700"/>
              <a:buChar char="❖"/>
            </a:pPr>
            <a:r>
              <a:rPr b="1" lang="en-GB" sz="1700">
                <a:solidFill>
                  <a:schemeClr val="dk1"/>
                </a:solidFill>
              </a:rPr>
              <a:t>Placing Literature Review:</a:t>
            </a:r>
            <a:r>
              <a:rPr lang="en-GB" sz="1700">
                <a:solidFill>
                  <a:schemeClr val="dk1"/>
                </a:solidFill>
              </a:rPr>
              <a:t> The author of the research needs to make sure he or she has carried out literature review via various sources. This is a important step, as major part of the research is depended upon it </a:t>
            </a:r>
            <a:endParaRPr sz="1700">
              <a:solidFill>
                <a:schemeClr val="dk1"/>
              </a:solidFill>
            </a:endParaRPr>
          </a:p>
        </p:txBody>
      </p:sp>
      <p:sp>
        <p:nvSpPr>
          <p:cNvPr id="346" name="Google Shape;346;p23"/>
          <p:cNvSpPr txBox="1"/>
          <p:nvPr/>
        </p:nvSpPr>
        <p:spPr>
          <a:xfrm>
            <a:off x="1318524" y="735450"/>
            <a:ext cx="5439300" cy="1077300"/>
          </a:xfrm>
          <a:prstGeom prst="rect">
            <a:avLst/>
          </a:prstGeom>
          <a:solidFill>
            <a:srgbClr val="CC0000"/>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900">
                <a:solidFill>
                  <a:srgbClr val="FFFFFF"/>
                </a:solidFill>
              </a:rPr>
              <a:t>What Is The Structure Of The Conceptual Framework? </a:t>
            </a:r>
            <a:endParaRPr sz="100">
              <a:solidFill>
                <a:srgbClr val="FFFFFF"/>
              </a:solidFill>
            </a:endParaRPr>
          </a:p>
        </p:txBody>
      </p:sp>
      <p:sp>
        <p:nvSpPr>
          <p:cNvPr id="347" name="Google Shape;347;p23"/>
          <p:cNvSpPr/>
          <p:nvPr/>
        </p:nvSpPr>
        <p:spPr>
          <a:xfrm rot="-6597214">
            <a:off x="1365520" y="4749681"/>
            <a:ext cx="447461" cy="468632"/>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8" name="Google Shape;348;p23"/>
          <p:cNvSpPr/>
          <p:nvPr/>
        </p:nvSpPr>
        <p:spPr>
          <a:xfrm rot="-6596854">
            <a:off x="9983683" y="3055151"/>
            <a:ext cx="826591" cy="827847"/>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349" name="Google Shape;349;p23"/>
          <p:cNvPicPr preferRelativeResize="0"/>
          <p:nvPr/>
        </p:nvPicPr>
        <p:blipFill>
          <a:blip r:embed="rId8">
            <a:alphaModFix/>
          </a:blip>
          <a:stretch>
            <a:fillRect/>
          </a:stretch>
        </p:blipFill>
        <p:spPr>
          <a:xfrm rot="3788461">
            <a:off x="6545966" y="4342656"/>
            <a:ext cx="830519" cy="849963"/>
          </a:xfrm>
          <a:prstGeom prst="rect">
            <a:avLst/>
          </a:prstGeom>
          <a:noFill/>
          <a:ln>
            <a:noFill/>
          </a:ln>
        </p:spPr>
      </p:pic>
      <p:pic>
        <p:nvPicPr>
          <p:cNvPr id="350" name="Google Shape;350;p23"/>
          <p:cNvPicPr preferRelativeResize="0"/>
          <p:nvPr/>
        </p:nvPicPr>
        <p:blipFill>
          <a:blip r:embed="rId9">
            <a:alphaModFix/>
          </a:blip>
          <a:stretch>
            <a:fillRect/>
          </a:stretch>
        </p:blipFill>
        <p:spPr>
          <a:xfrm>
            <a:off x="7999050" y="3985645"/>
            <a:ext cx="1002051" cy="978904"/>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4" name="Shape 354"/>
        <p:cNvGrpSpPr/>
        <p:nvPr/>
      </p:nvGrpSpPr>
      <p:grpSpPr>
        <a:xfrm>
          <a:off x="0" y="0"/>
          <a:ext cx="0" cy="0"/>
          <a:chOff x="0" y="0"/>
          <a:chExt cx="0" cy="0"/>
        </a:xfrm>
      </p:grpSpPr>
      <p:sp>
        <p:nvSpPr>
          <p:cNvPr id="355" name="Google Shape;355;p24"/>
          <p:cNvSpPr/>
          <p:nvPr/>
        </p:nvSpPr>
        <p:spPr>
          <a:xfrm rot="-6596014">
            <a:off x="-1794404" y="2134400"/>
            <a:ext cx="1037455" cy="1037455"/>
          </a:xfrm>
          <a:prstGeom prst="ellipse">
            <a:avLst/>
          </a:prstGeom>
          <a:solidFill>
            <a:srgbClr val="3C78D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6" name="Google Shape;356;p24"/>
          <p:cNvSpPr/>
          <p:nvPr/>
        </p:nvSpPr>
        <p:spPr>
          <a:xfrm rot="-6599135">
            <a:off x="-849191" y="1450070"/>
            <a:ext cx="592480" cy="592480"/>
          </a:xfrm>
          <a:prstGeom prst="ellipse">
            <a:avLst/>
          </a:prstGeom>
          <a:solidFill>
            <a:srgbClr val="1155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7" name="Google Shape;357;p24"/>
          <p:cNvSpPr/>
          <p:nvPr/>
        </p:nvSpPr>
        <p:spPr>
          <a:xfrm>
            <a:off x="2590350" y="4575400"/>
            <a:ext cx="1146900" cy="1173600"/>
          </a:xfrm>
          <a:prstGeom prst="ellipse">
            <a:avLst/>
          </a:prstGeom>
          <a:solidFill>
            <a:srgbClr val="073763"/>
          </a:solidFill>
          <a:ln>
            <a:noFill/>
          </a:ln>
          <a:effectLst>
            <a:outerShdw blurRad="228600" rotWithShape="0" algn="tl" dir="5400000" dist="50800">
              <a:srgbClr val="000000">
                <a:alpha val="549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b="1" sz="3200"/>
          </a:p>
        </p:txBody>
      </p:sp>
      <p:sp>
        <p:nvSpPr>
          <p:cNvPr id="358" name="Google Shape;358;p24"/>
          <p:cNvSpPr/>
          <p:nvPr/>
        </p:nvSpPr>
        <p:spPr>
          <a:xfrm>
            <a:off x="6848050" y="-306825"/>
            <a:ext cx="1914900" cy="1914900"/>
          </a:xfrm>
          <a:prstGeom prst="donut">
            <a:avLst>
              <a:gd fmla="val 25000" name="adj"/>
            </a:avLst>
          </a:prstGeom>
          <a:solidFill>
            <a:srgbClr val="1C4587"/>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359" name="Google Shape;359;p24"/>
          <p:cNvPicPr preferRelativeResize="0"/>
          <p:nvPr/>
        </p:nvPicPr>
        <p:blipFill rotWithShape="1">
          <a:blip r:embed="rId3">
            <a:alphaModFix/>
          </a:blip>
          <a:srcRect b="0" l="0" r="24282" t="0"/>
          <a:stretch/>
        </p:blipFill>
        <p:spPr>
          <a:xfrm flipH="1" rot="3133154">
            <a:off x="3429122" y="4397155"/>
            <a:ext cx="870083" cy="499191"/>
          </a:xfrm>
          <a:prstGeom prst="rect">
            <a:avLst/>
          </a:prstGeom>
          <a:noFill/>
          <a:ln>
            <a:noFill/>
          </a:ln>
        </p:spPr>
      </p:pic>
      <p:sp>
        <p:nvSpPr>
          <p:cNvPr id="360" name="Google Shape;360;p24"/>
          <p:cNvSpPr txBox="1"/>
          <p:nvPr/>
        </p:nvSpPr>
        <p:spPr>
          <a:xfrm rot="279706">
            <a:off x="-225621" y="1956358"/>
            <a:ext cx="686571" cy="1092841"/>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5900">
                <a:solidFill>
                  <a:srgbClr val="CC0000"/>
                </a:solidFill>
              </a:rPr>
              <a:t>?</a:t>
            </a:r>
            <a:endParaRPr sz="5900">
              <a:solidFill>
                <a:srgbClr val="CC0000"/>
              </a:solidFill>
            </a:endParaRPr>
          </a:p>
        </p:txBody>
      </p:sp>
      <p:pic>
        <p:nvPicPr>
          <p:cNvPr id="361" name="Google Shape;361;p24"/>
          <p:cNvPicPr preferRelativeResize="0"/>
          <p:nvPr/>
        </p:nvPicPr>
        <p:blipFill>
          <a:blip r:embed="rId4">
            <a:alphaModFix/>
          </a:blip>
          <a:stretch>
            <a:fillRect/>
          </a:stretch>
        </p:blipFill>
        <p:spPr>
          <a:xfrm>
            <a:off x="-558600" y="3824869"/>
            <a:ext cx="1146750" cy="1173581"/>
          </a:xfrm>
          <a:prstGeom prst="rect">
            <a:avLst/>
          </a:prstGeom>
          <a:noFill/>
          <a:ln>
            <a:noFill/>
          </a:ln>
        </p:spPr>
      </p:pic>
      <p:sp>
        <p:nvSpPr>
          <p:cNvPr id="362" name="Google Shape;362;p24"/>
          <p:cNvSpPr txBox="1"/>
          <p:nvPr/>
        </p:nvSpPr>
        <p:spPr>
          <a:xfrm flipH="1" rot="-1876488">
            <a:off x="294226" y="3093080"/>
            <a:ext cx="379086" cy="1108089"/>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6000">
                <a:solidFill>
                  <a:srgbClr val="073763"/>
                </a:solidFill>
              </a:rPr>
              <a:t>!</a:t>
            </a:r>
            <a:endParaRPr sz="6000">
              <a:solidFill>
                <a:srgbClr val="073763"/>
              </a:solidFill>
            </a:endParaRPr>
          </a:p>
        </p:txBody>
      </p:sp>
      <p:sp>
        <p:nvSpPr>
          <p:cNvPr id="363" name="Google Shape;363;p24"/>
          <p:cNvSpPr/>
          <p:nvPr/>
        </p:nvSpPr>
        <p:spPr>
          <a:xfrm rot="-6598506">
            <a:off x="-122541" y="-54993"/>
            <a:ext cx="367083" cy="365187"/>
          </a:xfrm>
          <a:prstGeom prst="ellipse">
            <a:avLst/>
          </a:prstGeom>
          <a:solidFill>
            <a:srgbClr val="99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4" name="Google Shape;364;p24"/>
          <p:cNvSpPr/>
          <p:nvPr/>
        </p:nvSpPr>
        <p:spPr>
          <a:xfrm rot="-6598254">
            <a:off x="243091" y="1286973"/>
            <a:ext cx="481345" cy="468248"/>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5" name="Google Shape;365;p24"/>
          <p:cNvSpPr txBox="1"/>
          <p:nvPr/>
        </p:nvSpPr>
        <p:spPr>
          <a:xfrm rot="994192">
            <a:off x="8119919" y="3372850"/>
            <a:ext cx="521768" cy="923366"/>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4800">
                <a:solidFill>
                  <a:srgbClr val="073763"/>
                </a:solidFill>
              </a:rPr>
              <a:t>!</a:t>
            </a:r>
            <a:endParaRPr/>
          </a:p>
        </p:txBody>
      </p:sp>
      <p:sp>
        <p:nvSpPr>
          <p:cNvPr id="366" name="Google Shape;366;p24"/>
          <p:cNvSpPr/>
          <p:nvPr/>
        </p:nvSpPr>
        <p:spPr>
          <a:xfrm rot="-6598088">
            <a:off x="8725498" y="265623"/>
            <a:ext cx="294292" cy="263356"/>
          </a:xfrm>
          <a:prstGeom prst="ellipse">
            <a:avLst/>
          </a:prstGeom>
          <a:solidFill>
            <a:srgbClr val="07376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367" name="Google Shape;367;p24"/>
          <p:cNvPicPr preferRelativeResize="0"/>
          <p:nvPr/>
        </p:nvPicPr>
        <p:blipFill rotWithShape="1">
          <a:blip r:embed="rId3">
            <a:alphaModFix/>
          </a:blip>
          <a:srcRect b="0" l="0" r="5829" t="0"/>
          <a:stretch/>
        </p:blipFill>
        <p:spPr>
          <a:xfrm rot="7906388">
            <a:off x="8240897" y="1225600"/>
            <a:ext cx="991906" cy="457575"/>
          </a:xfrm>
          <a:prstGeom prst="rect">
            <a:avLst/>
          </a:prstGeom>
          <a:noFill/>
          <a:ln>
            <a:noFill/>
          </a:ln>
        </p:spPr>
      </p:pic>
      <p:sp>
        <p:nvSpPr>
          <p:cNvPr id="368" name="Google Shape;368;p24"/>
          <p:cNvSpPr/>
          <p:nvPr/>
        </p:nvSpPr>
        <p:spPr>
          <a:xfrm rot="-6597214">
            <a:off x="1365520" y="4749681"/>
            <a:ext cx="447461" cy="468632"/>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369" name="Google Shape;369;p24"/>
          <p:cNvPicPr preferRelativeResize="0"/>
          <p:nvPr/>
        </p:nvPicPr>
        <p:blipFill>
          <a:blip r:embed="rId5">
            <a:alphaModFix/>
          </a:blip>
          <a:stretch>
            <a:fillRect/>
          </a:stretch>
        </p:blipFill>
        <p:spPr>
          <a:xfrm rot="1302271">
            <a:off x="3754175" y="-344152"/>
            <a:ext cx="631400" cy="675475"/>
          </a:xfrm>
          <a:prstGeom prst="rect">
            <a:avLst/>
          </a:prstGeom>
          <a:noFill/>
          <a:ln>
            <a:noFill/>
          </a:ln>
        </p:spPr>
      </p:pic>
      <p:sp>
        <p:nvSpPr>
          <p:cNvPr id="370" name="Google Shape;370;p24"/>
          <p:cNvSpPr txBox="1"/>
          <p:nvPr/>
        </p:nvSpPr>
        <p:spPr>
          <a:xfrm rot="3886993">
            <a:off x="2317913" y="-459"/>
            <a:ext cx="701336" cy="1108217"/>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6000">
                <a:solidFill>
                  <a:srgbClr val="CC0000"/>
                </a:solidFill>
              </a:rPr>
              <a:t>!</a:t>
            </a:r>
            <a:endParaRPr sz="2600">
              <a:solidFill>
                <a:srgbClr val="CC0000"/>
              </a:solidFill>
            </a:endParaRPr>
          </a:p>
        </p:txBody>
      </p:sp>
      <p:pic>
        <p:nvPicPr>
          <p:cNvPr id="371" name="Google Shape;371;p24"/>
          <p:cNvPicPr preferRelativeResize="0"/>
          <p:nvPr/>
        </p:nvPicPr>
        <p:blipFill rotWithShape="1">
          <a:blip r:embed="rId6">
            <a:alphaModFix/>
          </a:blip>
          <a:srcRect b="8590" l="5197" r="4091" t="10971"/>
          <a:stretch/>
        </p:blipFill>
        <p:spPr>
          <a:xfrm>
            <a:off x="295300" y="189275"/>
            <a:ext cx="1146750" cy="922706"/>
          </a:xfrm>
          <a:prstGeom prst="rect">
            <a:avLst/>
          </a:prstGeom>
          <a:noFill/>
          <a:ln>
            <a:noFill/>
          </a:ln>
        </p:spPr>
      </p:pic>
      <p:pic>
        <p:nvPicPr>
          <p:cNvPr id="372" name="Google Shape;372;p24"/>
          <p:cNvPicPr preferRelativeResize="0"/>
          <p:nvPr/>
        </p:nvPicPr>
        <p:blipFill rotWithShape="1">
          <a:blip r:embed="rId6">
            <a:alphaModFix/>
          </a:blip>
          <a:srcRect b="8590" l="5197" r="4091" t="10971"/>
          <a:stretch/>
        </p:blipFill>
        <p:spPr>
          <a:xfrm>
            <a:off x="5532100" y="4730244"/>
            <a:ext cx="759000" cy="610705"/>
          </a:xfrm>
          <a:prstGeom prst="rect">
            <a:avLst/>
          </a:prstGeom>
          <a:noFill/>
          <a:ln>
            <a:noFill/>
          </a:ln>
        </p:spPr>
      </p:pic>
      <p:pic>
        <p:nvPicPr>
          <p:cNvPr id="373" name="Google Shape;373;p24"/>
          <p:cNvPicPr preferRelativeResize="0"/>
          <p:nvPr/>
        </p:nvPicPr>
        <p:blipFill rotWithShape="1">
          <a:blip r:embed="rId7">
            <a:alphaModFix/>
          </a:blip>
          <a:srcRect b="0" l="0" r="1671" t="10080"/>
          <a:stretch/>
        </p:blipFill>
        <p:spPr>
          <a:xfrm>
            <a:off x="7930938" y="2536513"/>
            <a:ext cx="899700" cy="675569"/>
          </a:xfrm>
          <a:prstGeom prst="rect">
            <a:avLst/>
          </a:prstGeom>
          <a:noFill/>
          <a:ln>
            <a:noFill/>
          </a:ln>
        </p:spPr>
      </p:pic>
      <p:sp>
        <p:nvSpPr>
          <p:cNvPr id="374" name="Google Shape;374;p24"/>
          <p:cNvSpPr txBox="1"/>
          <p:nvPr/>
        </p:nvSpPr>
        <p:spPr>
          <a:xfrm>
            <a:off x="667501" y="1852475"/>
            <a:ext cx="7252200" cy="2801400"/>
          </a:xfrm>
          <a:prstGeom prst="rect">
            <a:avLst/>
          </a:prstGeom>
          <a:noFill/>
          <a:ln>
            <a:noFill/>
          </a:ln>
        </p:spPr>
        <p:txBody>
          <a:bodyPr anchorCtr="0" anchor="t" bIns="91425" lIns="91425" spcFirstLastPara="1" rIns="91425" wrap="square" tIns="91425">
            <a:spAutoFit/>
          </a:bodyPr>
          <a:lstStyle/>
          <a:p>
            <a:pPr indent="-336550" lvl="0" marL="457200" rtl="0" algn="l">
              <a:lnSpc>
                <a:spcPct val="150000"/>
              </a:lnSpc>
              <a:spcBef>
                <a:spcPts val="0"/>
              </a:spcBef>
              <a:spcAft>
                <a:spcPts val="0"/>
              </a:spcAft>
              <a:buSzPts val="1700"/>
              <a:buChar char="❖"/>
            </a:pPr>
            <a:r>
              <a:rPr b="1" lang="en-GB" sz="1700">
                <a:solidFill>
                  <a:schemeClr val="dk1"/>
                </a:solidFill>
              </a:rPr>
              <a:t>Generating the Conceptual Framework: </a:t>
            </a:r>
            <a:r>
              <a:rPr lang="en-GB" sz="1700">
                <a:solidFill>
                  <a:schemeClr val="dk1"/>
                </a:solidFill>
              </a:rPr>
              <a:t>The researcher needs to develop a conceptual framework utilising mixture of different variables from the scientific articles which have been used for the study by the researcher for a particular subject matter. In addition, the conceptual framework is formed by making sure researcher takes into account the problem statement and/or research objectives when developing it.  </a:t>
            </a:r>
            <a:endParaRPr sz="1700">
              <a:solidFill>
                <a:schemeClr val="dk1"/>
              </a:solidFill>
            </a:endParaRPr>
          </a:p>
        </p:txBody>
      </p:sp>
      <p:sp>
        <p:nvSpPr>
          <p:cNvPr id="375" name="Google Shape;375;p24"/>
          <p:cNvSpPr txBox="1"/>
          <p:nvPr/>
        </p:nvSpPr>
        <p:spPr>
          <a:xfrm>
            <a:off x="1318524" y="735450"/>
            <a:ext cx="5439300" cy="1077300"/>
          </a:xfrm>
          <a:prstGeom prst="rect">
            <a:avLst/>
          </a:prstGeom>
          <a:solidFill>
            <a:srgbClr val="CC0000"/>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900">
                <a:solidFill>
                  <a:srgbClr val="FFFFFF"/>
                </a:solidFill>
              </a:rPr>
              <a:t>What Is The Structure Of The Conceptual Framework? </a:t>
            </a:r>
            <a:endParaRPr sz="100">
              <a:solidFill>
                <a:srgbClr val="FFFFFF"/>
              </a:solidFill>
            </a:endParaRPr>
          </a:p>
        </p:txBody>
      </p:sp>
      <p:sp>
        <p:nvSpPr>
          <p:cNvPr id="376" name="Google Shape;376;p24"/>
          <p:cNvSpPr/>
          <p:nvPr/>
        </p:nvSpPr>
        <p:spPr>
          <a:xfrm rot="-6597214">
            <a:off x="1365520" y="4749681"/>
            <a:ext cx="447461" cy="468632"/>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7" name="Google Shape;377;p24"/>
          <p:cNvSpPr/>
          <p:nvPr/>
        </p:nvSpPr>
        <p:spPr>
          <a:xfrm rot="-6596854">
            <a:off x="9983683" y="3055151"/>
            <a:ext cx="826591" cy="827847"/>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378" name="Google Shape;378;p24"/>
          <p:cNvPicPr preferRelativeResize="0"/>
          <p:nvPr/>
        </p:nvPicPr>
        <p:blipFill>
          <a:blip r:embed="rId8">
            <a:alphaModFix/>
          </a:blip>
          <a:stretch>
            <a:fillRect/>
          </a:stretch>
        </p:blipFill>
        <p:spPr>
          <a:xfrm rot="3788461">
            <a:off x="6545966" y="4342656"/>
            <a:ext cx="830519" cy="849963"/>
          </a:xfrm>
          <a:prstGeom prst="rect">
            <a:avLst/>
          </a:prstGeom>
          <a:noFill/>
          <a:ln>
            <a:noFill/>
          </a:ln>
        </p:spPr>
      </p:pic>
      <p:pic>
        <p:nvPicPr>
          <p:cNvPr id="379" name="Google Shape;379;p24"/>
          <p:cNvPicPr preferRelativeResize="0"/>
          <p:nvPr/>
        </p:nvPicPr>
        <p:blipFill>
          <a:blip r:embed="rId9">
            <a:alphaModFix/>
          </a:blip>
          <a:stretch>
            <a:fillRect/>
          </a:stretch>
        </p:blipFill>
        <p:spPr>
          <a:xfrm>
            <a:off x="7999050" y="3985645"/>
            <a:ext cx="1002051" cy="978904"/>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3" name="Shape 383"/>
        <p:cNvGrpSpPr/>
        <p:nvPr/>
      </p:nvGrpSpPr>
      <p:grpSpPr>
        <a:xfrm>
          <a:off x="0" y="0"/>
          <a:ext cx="0" cy="0"/>
          <a:chOff x="0" y="0"/>
          <a:chExt cx="0" cy="0"/>
        </a:xfrm>
      </p:grpSpPr>
      <p:sp>
        <p:nvSpPr>
          <p:cNvPr id="384" name="Google Shape;384;p25"/>
          <p:cNvSpPr/>
          <p:nvPr/>
        </p:nvSpPr>
        <p:spPr>
          <a:xfrm rot="-6596014">
            <a:off x="-1794404" y="2134400"/>
            <a:ext cx="1037455" cy="1037455"/>
          </a:xfrm>
          <a:prstGeom prst="ellipse">
            <a:avLst/>
          </a:prstGeom>
          <a:solidFill>
            <a:srgbClr val="3C78D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5" name="Google Shape;385;p25"/>
          <p:cNvSpPr/>
          <p:nvPr/>
        </p:nvSpPr>
        <p:spPr>
          <a:xfrm rot="-6599135">
            <a:off x="-849191" y="1450070"/>
            <a:ext cx="592480" cy="592480"/>
          </a:xfrm>
          <a:prstGeom prst="ellipse">
            <a:avLst/>
          </a:prstGeom>
          <a:solidFill>
            <a:srgbClr val="1155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6" name="Google Shape;386;p25"/>
          <p:cNvSpPr/>
          <p:nvPr/>
        </p:nvSpPr>
        <p:spPr>
          <a:xfrm>
            <a:off x="2590350" y="4575400"/>
            <a:ext cx="1146900" cy="1173600"/>
          </a:xfrm>
          <a:prstGeom prst="ellipse">
            <a:avLst/>
          </a:prstGeom>
          <a:solidFill>
            <a:srgbClr val="073763"/>
          </a:solidFill>
          <a:ln>
            <a:noFill/>
          </a:ln>
          <a:effectLst>
            <a:outerShdw blurRad="228600" rotWithShape="0" algn="tl" dir="5400000" dist="50800">
              <a:srgbClr val="000000">
                <a:alpha val="549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b="1" sz="3200"/>
          </a:p>
        </p:txBody>
      </p:sp>
      <p:sp>
        <p:nvSpPr>
          <p:cNvPr id="387" name="Google Shape;387;p25"/>
          <p:cNvSpPr/>
          <p:nvPr/>
        </p:nvSpPr>
        <p:spPr>
          <a:xfrm>
            <a:off x="6848050" y="-306825"/>
            <a:ext cx="1914900" cy="1914900"/>
          </a:xfrm>
          <a:prstGeom prst="donut">
            <a:avLst>
              <a:gd fmla="val 25000" name="adj"/>
            </a:avLst>
          </a:prstGeom>
          <a:solidFill>
            <a:srgbClr val="1C4587"/>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388" name="Google Shape;388;p25"/>
          <p:cNvPicPr preferRelativeResize="0"/>
          <p:nvPr/>
        </p:nvPicPr>
        <p:blipFill rotWithShape="1">
          <a:blip r:embed="rId3">
            <a:alphaModFix/>
          </a:blip>
          <a:srcRect b="0" l="0" r="24282" t="0"/>
          <a:stretch/>
        </p:blipFill>
        <p:spPr>
          <a:xfrm flipH="1" rot="3133154">
            <a:off x="3429122" y="4397155"/>
            <a:ext cx="870083" cy="499191"/>
          </a:xfrm>
          <a:prstGeom prst="rect">
            <a:avLst/>
          </a:prstGeom>
          <a:noFill/>
          <a:ln>
            <a:noFill/>
          </a:ln>
        </p:spPr>
      </p:pic>
      <p:sp>
        <p:nvSpPr>
          <p:cNvPr id="389" name="Google Shape;389;p25"/>
          <p:cNvSpPr txBox="1"/>
          <p:nvPr/>
        </p:nvSpPr>
        <p:spPr>
          <a:xfrm rot="279706">
            <a:off x="-225621" y="1956358"/>
            <a:ext cx="686571" cy="1092841"/>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5900">
                <a:solidFill>
                  <a:srgbClr val="CC0000"/>
                </a:solidFill>
              </a:rPr>
              <a:t>?</a:t>
            </a:r>
            <a:endParaRPr sz="5900">
              <a:solidFill>
                <a:srgbClr val="CC0000"/>
              </a:solidFill>
            </a:endParaRPr>
          </a:p>
        </p:txBody>
      </p:sp>
      <p:pic>
        <p:nvPicPr>
          <p:cNvPr id="390" name="Google Shape;390;p25"/>
          <p:cNvPicPr preferRelativeResize="0"/>
          <p:nvPr/>
        </p:nvPicPr>
        <p:blipFill>
          <a:blip r:embed="rId4">
            <a:alphaModFix/>
          </a:blip>
          <a:stretch>
            <a:fillRect/>
          </a:stretch>
        </p:blipFill>
        <p:spPr>
          <a:xfrm>
            <a:off x="-558600" y="3824869"/>
            <a:ext cx="1146750" cy="1173581"/>
          </a:xfrm>
          <a:prstGeom prst="rect">
            <a:avLst/>
          </a:prstGeom>
          <a:noFill/>
          <a:ln>
            <a:noFill/>
          </a:ln>
        </p:spPr>
      </p:pic>
      <p:sp>
        <p:nvSpPr>
          <p:cNvPr id="391" name="Google Shape;391;p25"/>
          <p:cNvSpPr txBox="1"/>
          <p:nvPr/>
        </p:nvSpPr>
        <p:spPr>
          <a:xfrm flipH="1" rot="-1876488">
            <a:off x="294226" y="3093080"/>
            <a:ext cx="379086" cy="1108089"/>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6000">
                <a:solidFill>
                  <a:srgbClr val="073763"/>
                </a:solidFill>
              </a:rPr>
              <a:t>!</a:t>
            </a:r>
            <a:endParaRPr sz="6000">
              <a:solidFill>
                <a:srgbClr val="073763"/>
              </a:solidFill>
            </a:endParaRPr>
          </a:p>
        </p:txBody>
      </p:sp>
      <p:sp>
        <p:nvSpPr>
          <p:cNvPr id="392" name="Google Shape;392;p25"/>
          <p:cNvSpPr/>
          <p:nvPr/>
        </p:nvSpPr>
        <p:spPr>
          <a:xfrm rot="-6598506">
            <a:off x="-122541" y="-54993"/>
            <a:ext cx="367083" cy="365187"/>
          </a:xfrm>
          <a:prstGeom prst="ellipse">
            <a:avLst/>
          </a:prstGeom>
          <a:solidFill>
            <a:srgbClr val="99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3" name="Google Shape;393;p25"/>
          <p:cNvSpPr/>
          <p:nvPr/>
        </p:nvSpPr>
        <p:spPr>
          <a:xfrm rot="-6598254">
            <a:off x="243091" y="1286973"/>
            <a:ext cx="481345" cy="468248"/>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4" name="Google Shape;394;p25"/>
          <p:cNvSpPr txBox="1"/>
          <p:nvPr/>
        </p:nvSpPr>
        <p:spPr>
          <a:xfrm rot="994192">
            <a:off x="8119919" y="3372850"/>
            <a:ext cx="521768" cy="923366"/>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4800">
                <a:solidFill>
                  <a:srgbClr val="073763"/>
                </a:solidFill>
              </a:rPr>
              <a:t>!</a:t>
            </a:r>
            <a:endParaRPr/>
          </a:p>
        </p:txBody>
      </p:sp>
      <p:sp>
        <p:nvSpPr>
          <p:cNvPr id="395" name="Google Shape;395;p25"/>
          <p:cNvSpPr/>
          <p:nvPr/>
        </p:nvSpPr>
        <p:spPr>
          <a:xfrm rot="-6598088">
            <a:off x="8725498" y="265623"/>
            <a:ext cx="294292" cy="263356"/>
          </a:xfrm>
          <a:prstGeom prst="ellipse">
            <a:avLst/>
          </a:prstGeom>
          <a:solidFill>
            <a:srgbClr val="07376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396" name="Google Shape;396;p25"/>
          <p:cNvPicPr preferRelativeResize="0"/>
          <p:nvPr/>
        </p:nvPicPr>
        <p:blipFill rotWithShape="1">
          <a:blip r:embed="rId3">
            <a:alphaModFix/>
          </a:blip>
          <a:srcRect b="0" l="0" r="5829" t="0"/>
          <a:stretch/>
        </p:blipFill>
        <p:spPr>
          <a:xfrm rot="7906388">
            <a:off x="8240897" y="1225600"/>
            <a:ext cx="991906" cy="457575"/>
          </a:xfrm>
          <a:prstGeom prst="rect">
            <a:avLst/>
          </a:prstGeom>
          <a:noFill/>
          <a:ln>
            <a:noFill/>
          </a:ln>
        </p:spPr>
      </p:pic>
      <p:sp>
        <p:nvSpPr>
          <p:cNvPr id="397" name="Google Shape;397;p25"/>
          <p:cNvSpPr/>
          <p:nvPr/>
        </p:nvSpPr>
        <p:spPr>
          <a:xfrm rot="-6597214">
            <a:off x="1365520" y="4749681"/>
            <a:ext cx="447461" cy="468632"/>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398" name="Google Shape;398;p25"/>
          <p:cNvPicPr preferRelativeResize="0"/>
          <p:nvPr/>
        </p:nvPicPr>
        <p:blipFill>
          <a:blip r:embed="rId5">
            <a:alphaModFix/>
          </a:blip>
          <a:stretch>
            <a:fillRect/>
          </a:stretch>
        </p:blipFill>
        <p:spPr>
          <a:xfrm rot="1302271">
            <a:off x="3754175" y="-344152"/>
            <a:ext cx="631400" cy="675475"/>
          </a:xfrm>
          <a:prstGeom prst="rect">
            <a:avLst/>
          </a:prstGeom>
          <a:noFill/>
          <a:ln>
            <a:noFill/>
          </a:ln>
        </p:spPr>
      </p:pic>
      <p:sp>
        <p:nvSpPr>
          <p:cNvPr id="399" name="Google Shape;399;p25"/>
          <p:cNvSpPr txBox="1"/>
          <p:nvPr/>
        </p:nvSpPr>
        <p:spPr>
          <a:xfrm rot="3886993">
            <a:off x="2317913" y="-459"/>
            <a:ext cx="701336" cy="1108217"/>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6000">
                <a:solidFill>
                  <a:srgbClr val="CC0000"/>
                </a:solidFill>
              </a:rPr>
              <a:t>!</a:t>
            </a:r>
            <a:endParaRPr sz="2600">
              <a:solidFill>
                <a:srgbClr val="CC0000"/>
              </a:solidFill>
            </a:endParaRPr>
          </a:p>
        </p:txBody>
      </p:sp>
      <p:pic>
        <p:nvPicPr>
          <p:cNvPr id="400" name="Google Shape;400;p25"/>
          <p:cNvPicPr preferRelativeResize="0"/>
          <p:nvPr/>
        </p:nvPicPr>
        <p:blipFill rotWithShape="1">
          <a:blip r:embed="rId6">
            <a:alphaModFix/>
          </a:blip>
          <a:srcRect b="8590" l="5197" r="4091" t="10971"/>
          <a:stretch/>
        </p:blipFill>
        <p:spPr>
          <a:xfrm>
            <a:off x="295300" y="189275"/>
            <a:ext cx="1146750" cy="922706"/>
          </a:xfrm>
          <a:prstGeom prst="rect">
            <a:avLst/>
          </a:prstGeom>
          <a:noFill/>
          <a:ln>
            <a:noFill/>
          </a:ln>
        </p:spPr>
      </p:pic>
      <p:pic>
        <p:nvPicPr>
          <p:cNvPr id="401" name="Google Shape;401;p25"/>
          <p:cNvPicPr preferRelativeResize="0"/>
          <p:nvPr/>
        </p:nvPicPr>
        <p:blipFill rotWithShape="1">
          <a:blip r:embed="rId6">
            <a:alphaModFix/>
          </a:blip>
          <a:srcRect b="8590" l="5197" r="4091" t="10971"/>
          <a:stretch/>
        </p:blipFill>
        <p:spPr>
          <a:xfrm>
            <a:off x="5532100" y="4730244"/>
            <a:ext cx="759000" cy="610705"/>
          </a:xfrm>
          <a:prstGeom prst="rect">
            <a:avLst/>
          </a:prstGeom>
          <a:noFill/>
          <a:ln>
            <a:noFill/>
          </a:ln>
        </p:spPr>
      </p:pic>
      <p:pic>
        <p:nvPicPr>
          <p:cNvPr id="402" name="Google Shape;402;p25"/>
          <p:cNvPicPr preferRelativeResize="0"/>
          <p:nvPr/>
        </p:nvPicPr>
        <p:blipFill rotWithShape="1">
          <a:blip r:embed="rId7">
            <a:alphaModFix/>
          </a:blip>
          <a:srcRect b="0" l="0" r="1671" t="10080"/>
          <a:stretch/>
        </p:blipFill>
        <p:spPr>
          <a:xfrm>
            <a:off x="7930938" y="2536513"/>
            <a:ext cx="899700" cy="675569"/>
          </a:xfrm>
          <a:prstGeom prst="rect">
            <a:avLst/>
          </a:prstGeom>
          <a:noFill/>
          <a:ln>
            <a:noFill/>
          </a:ln>
        </p:spPr>
      </p:pic>
      <p:sp>
        <p:nvSpPr>
          <p:cNvPr id="403" name="Google Shape;403;p25"/>
          <p:cNvSpPr txBox="1"/>
          <p:nvPr/>
        </p:nvSpPr>
        <p:spPr>
          <a:xfrm>
            <a:off x="1318524" y="735450"/>
            <a:ext cx="5439300" cy="1077300"/>
          </a:xfrm>
          <a:prstGeom prst="rect">
            <a:avLst/>
          </a:prstGeom>
          <a:solidFill>
            <a:srgbClr val="CC0000"/>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900">
                <a:solidFill>
                  <a:srgbClr val="FFFFFF"/>
                </a:solidFill>
              </a:rPr>
              <a:t>What Is The Structure Of The Conceptual Framework? </a:t>
            </a:r>
            <a:endParaRPr sz="100">
              <a:solidFill>
                <a:srgbClr val="FFFFFF"/>
              </a:solidFill>
            </a:endParaRPr>
          </a:p>
        </p:txBody>
      </p:sp>
      <p:sp>
        <p:nvSpPr>
          <p:cNvPr id="404" name="Google Shape;404;p25"/>
          <p:cNvSpPr/>
          <p:nvPr/>
        </p:nvSpPr>
        <p:spPr>
          <a:xfrm rot="-6597214">
            <a:off x="1365520" y="4749681"/>
            <a:ext cx="447461" cy="468632"/>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5" name="Google Shape;405;p25"/>
          <p:cNvSpPr/>
          <p:nvPr/>
        </p:nvSpPr>
        <p:spPr>
          <a:xfrm rot="-6596854">
            <a:off x="9983683" y="3055151"/>
            <a:ext cx="826591" cy="827847"/>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406" name="Google Shape;406;p25"/>
          <p:cNvPicPr preferRelativeResize="0"/>
          <p:nvPr/>
        </p:nvPicPr>
        <p:blipFill>
          <a:blip r:embed="rId8">
            <a:alphaModFix/>
          </a:blip>
          <a:stretch>
            <a:fillRect/>
          </a:stretch>
        </p:blipFill>
        <p:spPr>
          <a:xfrm rot="3788461">
            <a:off x="6545966" y="4342656"/>
            <a:ext cx="830519" cy="849963"/>
          </a:xfrm>
          <a:prstGeom prst="rect">
            <a:avLst/>
          </a:prstGeom>
          <a:noFill/>
          <a:ln>
            <a:noFill/>
          </a:ln>
        </p:spPr>
      </p:pic>
      <p:pic>
        <p:nvPicPr>
          <p:cNvPr id="407" name="Google Shape;407;p25"/>
          <p:cNvPicPr preferRelativeResize="0"/>
          <p:nvPr/>
        </p:nvPicPr>
        <p:blipFill>
          <a:blip r:embed="rId9">
            <a:alphaModFix/>
          </a:blip>
          <a:stretch>
            <a:fillRect/>
          </a:stretch>
        </p:blipFill>
        <p:spPr>
          <a:xfrm>
            <a:off x="7999050" y="3985645"/>
            <a:ext cx="1002051" cy="978904"/>
          </a:xfrm>
          <a:prstGeom prst="rect">
            <a:avLst/>
          </a:prstGeom>
          <a:noFill/>
          <a:ln>
            <a:noFill/>
          </a:ln>
        </p:spPr>
      </p:pic>
      <p:pic>
        <p:nvPicPr>
          <p:cNvPr id="408" name="Google Shape;408;p25"/>
          <p:cNvPicPr preferRelativeResize="0"/>
          <p:nvPr/>
        </p:nvPicPr>
        <p:blipFill>
          <a:blip r:embed="rId10">
            <a:alphaModFix/>
          </a:blip>
          <a:stretch>
            <a:fillRect/>
          </a:stretch>
        </p:blipFill>
        <p:spPr>
          <a:xfrm>
            <a:off x="664650" y="1850538"/>
            <a:ext cx="6928935" cy="2482400"/>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2" name="Shape 412"/>
        <p:cNvGrpSpPr/>
        <p:nvPr/>
      </p:nvGrpSpPr>
      <p:grpSpPr>
        <a:xfrm>
          <a:off x="0" y="0"/>
          <a:ext cx="0" cy="0"/>
          <a:chOff x="0" y="0"/>
          <a:chExt cx="0" cy="0"/>
        </a:xfrm>
      </p:grpSpPr>
      <p:sp>
        <p:nvSpPr>
          <p:cNvPr id="413" name="Google Shape;413;p26"/>
          <p:cNvSpPr/>
          <p:nvPr/>
        </p:nvSpPr>
        <p:spPr>
          <a:xfrm rot="-6596014">
            <a:off x="-1794404" y="2134400"/>
            <a:ext cx="1037455" cy="1037455"/>
          </a:xfrm>
          <a:prstGeom prst="ellipse">
            <a:avLst/>
          </a:prstGeom>
          <a:solidFill>
            <a:srgbClr val="3C78D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4" name="Google Shape;414;p26"/>
          <p:cNvSpPr/>
          <p:nvPr/>
        </p:nvSpPr>
        <p:spPr>
          <a:xfrm rot="-6599135">
            <a:off x="-849191" y="1450070"/>
            <a:ext cx="592480" cy="592480"/>
          </a:xfrm>
          <a:prstGeom prst="ellipse">
            <a:avLst/>
          </a:prstGeom>
          <a:solidFill>
            <a:srgbClr val="1155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5" name="Google Shape;415;p26"/>
          <p:cNvSpPr/>
          <p:nvPr/>
        </p:nvSpPr>
        <p:spPr>
          <a:xfrm>
            <a:off x="2590350" y="4575400"/>
            <a:ext cx="1146900" cy="1173600"/>
          </a:xfrm>
          <a:prstGeom prst="ellipse">
            <a:avLst/>
          </a:prstGeom>
          <a:solidFill>
            <a:srgbClr val="073763"/>
          </a:solidFill>
          <a:ln>
            <a:noFill/>
          </a:ln>
          <a:effectLst>
            <a:outerShdw blurRad="228600" rotWithShape="0" algn="tl" dir="5400000" dist="50800">
              <a:srgbClr val="000000">
                <a:alpha val="549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b="1" sz="3200"/>
          </a:p>
        </p:txBody>
      </p:sp>
      <p:sp>
        <p:nvSpPr>
          <p:cNvPr id="416" name="Google Shape;416;p26"/>
          <p:cNvSpPr/>
          <p:nvPr/>
        </p:nvSpPr>
        <p:spPr>
          <a:xfrm>
            <a:off x="6467050" y="-306825"/>
            <a:ext cx="1914900" cy="1914900"/>
          </a:xfrm>
          <a:prstGeom prst="donut">
            <a:avLst>
              <a:gd fmla="val 25000" name="adj"/>
            </a:avLst>
          </a:prstGeom>
          <a:solidFill>
            <a:srgbClr val="1C4587"/>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417" name="Google Shape;417;p26"/>
          <p:cNvPicPr preferRelativeResize="0"/>
          <p:nvPr/>
        </p:nvPicPr>
        <p:blipFill rotWithShape="1">
          <a:blip r:embed="rId3">
            <a:alphaModFix/>
          </a:blip>
          <a:srcRect b="0" l="0" r="24282" t="0"/>
          <a:stretch/>
        </p:blipFill>
        <p:spPr>
          <a:xfrm flipH="1" rot="3133154">
            <a:off x="3429122" y="4397155"/>
            <a:ext cx="870083" cy="499191"/>
          </a:xfrm>
          <a:prstGeom prst="rect">
            <a:avLst/>
          </a:prstGeom>
          <a:noFill/>
          <a:ln>
            <a:noFill/>
          </a:ln>
        </p:spPr>
      </p:pic>
      <p:sp>
        <p:nvSpPr>
          <p:cNvPr id="418" name="Google Shape;418;p26"/>
          <p:cNvSpPr txBox="1"/>
          <p:nvPr/>
        </p:nvSpPr>
        <p:spPr>
          <a:xfrm rot="279706">
            <a:off x="-225621" y="1956358"/>
            <a:ext cx="686571" cy="1092841"/>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5900">
                <a:solidFill>
                  <a:srgbClr val="CC0000"/>
                </a:solidFill>
              </a:rPr>
              <a:t>?</a:t>
            </a:r>
            <a:endParaRPr sz="5900">
              <a:solidFill>
                <a:srgbClr val="CC0000"/>
              </a:solidFill>
            </a:endParaRPr>
          </a:p>
        </p:txBody>
      </p:sp>
      <p:pic>
        <p:nvPicPr>
          <p:cNvPr id="419" name="Google Shape;419;p26"/>
          <p:cNvPicPr preferRelativeResize="0"/>
          <p:nvPr/>
        </p:nvPicPr>
        <p:blipFill>
          <a:blip r:embed="rId4">
            <a:alphaModFix/>
          </a:blip>
          <a:stretch>
            <a:fillRect/>
          </a:stretch>
        </p:blipFill>
        <p:spPr>
          <a:xfrm>
            <a:off x="-558600" y="3824869"/>
            <a:ext cx="1146750" cy="1173581"/>
          </a:xfrm>
          <a:prstGeom prst="rect">
            <a:avLst/>
          </a:prstGeom>
          <a:noFill/>
          <a:ln>
            <a:noFill/>
          </a:ln>
        </p:spPr>
      </p:pic>
      <p:sp>
        <p:nvSpPr>
          <p:cNvPr id="420" name="Google Shape;420;p26"/>
          <p:cNvSpPr txBox="1"/>
          <p:nvPr/>
        </p:nvSpPr>
        <p:spPr>
          <a:xfrm flipH="1" rot="-1876488">
            <a:off x="679126" y="3449555"/>
            <a:ext cx="379086" cy="1108089"/>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6000">
                <a:solidFill>
                  <a:srgbClr val="073763"/>
                </a:solidFill>
              </a:rPr>
              <a:t>!</a:t>
            </a:r>
            <a:endParaRPr sz="6000">
              <a:solidFill>
                <a:srgbClr val="073763"/>
              </a:solidFill>
            </a:endParaRPr>
          </a:p>
        </p:txBody>
      </p:sp>
      <p:sp>
        <p:nvSpPr>
          <p:cNvPr id="421" name="Google Shape;421;p26"/>
          <p:cNvSpPr/>
          <p:nvPr/>
        </p:nvSpPr>
        <p:spPr>
          <a:xfrm rot="-6598506">
            <a:off x="-122541" y="-54993"/>
            <a:ext cx="367083" cy="365187"/>
          </a:xfrm>
          <a:prstGeom prst="ellipse">
            <a:avLst/>
          </a:prstGeom>
          <a:solidFill>
            <a:srgbClr val="99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2" name="Google Shape;422;p26"/>
          <p:cNvSpPr/>
          <p:nvPr/>
        </p:nvSpPr>
        <p:spPr>
          <a:xfrm rot="-6598254">
            <a:off x="47691" y="1384836"/>
            <a:ext cx="481345" cy="468248"/>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3" name="Google Shape;423;p26"/>
          <p:cNvSpPr txBox="1"/>
          <p:nvPr/>
        </p:nvSpPr>
        <p:spPr>
          <a:xfrm rot="994192">
            <a:off x="8119919" y="3372850"/>
            <a:ext cx="521768" cy="923366"/>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4800">
                <a:solidFill>
                  <a:srgbClr val="073763"/>
                </a:solidFill>
              </a:rPr>
              <a:t>!</a:t>
            </a:r>
            <a:endParaRPr/>
          </a:p>
        </p:txBody>
      </p:sp>
      <p:sp>
        <p:nvSpPr>
          <p:cNvPr id="424" name="Google Shape;424;p26"/>
          <p:cNvSpPr/>
          <p:nvPr/>
        </p:nvSpPr>
        <p:spPr>
          <a:xfrm rot="-6598088">
            <a:off x="8801698" y="189423"/>
            <a:ext cx="294292" cy="263356"/>
          </a:xfrm>
          <a:prstGeom prst="ellipse">
            <a:avLst/>
          </a:prstGeom>
          <a:solidFill>
            <a:srgbClr val="07376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425" name="Google Shape;425;p26"/>
          <p:cNvPicPr preferRelativeResize="0"/>
          <p:nvPr/>
        </p:nvPicPr>
        <p:blipFill rotWithShape="1">
          <a:blip r:embed="rId3">
            <a:alphaModFix/>
          </a:blip>
          <a:srcRect b="0" l="0" r="5829" t="0"/>
          <a:stretch/>
        </p:blipFill>
        <p:spPr>
          <a:xfrm rot="6622432">
            <a:off x="8088497" y="920800"/>
            <a:ext cx="991906" cy="457575"/>
          </a:xfrm>
          <a:prstGeom prst="rect">
            <a:avLst/>
          </a:prstGeom>
          <a:noFill/>
          <a:ln>
            <a:noFill/>
          </a:ln>
        </p:spPr>
      </p:pic>
      <p:sp>
        <p:nvSpPr>
          <p:cNvPr id="426" name="Google Shape;426;p26"/>
          <p:cNvSpPr/>
          <p:nvPr/>
        </p:nvSpPr>
        <p:spPr>
          <a:xfrm rot="-6597214">
            <a:off x="1365520" y="4749681"/>
            <a:ext cx="447461" cy="468632"/>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427" name="Google Shape;427;p26"/>
          <p:cNvPicPr preferRelativeResize="0"/>
          <p:nvPr/>
        </p:nvPicPr>
        <p:blipFill>
          <a:blip r:embed="rId5">
            <a:alphaModFix/>
          </a:blip>
          <a:stretch>
            <a:fillRect/>
          </a:stretch>
        </p:blipFill>
        <p:spPr>
          <a:xfrm rot="1302271">
            <a:off x="3754175" y="-344152"/>
            <a:ext cx="631400" cy="675475"/>
          </a:xfrm>
          <a:prstGeom prst="rect">
            <a:avLst/>
          </a:prstGeom>
          <a:noFill/>
          <a:ln>
            <a:noFill/>
          </a:ln>
        </p:spPr>
      </p:pic>
      <p:sp>
        <p:nvSpPr>
          <p:cNvPr id="428" name="Google Shape;428;p26"/>
          <p:cNvSpPr txBox="1"/>
          <p:nvPr/>
        </p:nvSpPr>
        <p:spPr>
          <a:xfrm rot="3886993">
            <a:off x="2317913" y="-459"/>
            <a:ext cx="701336" cy="1108217"/>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6000">
                <a:solidFill>
                  <a:srgbClr val="CC0000"/>
                </a:solidFill>
              </a:rPr>
              <a:t>!</a:t>
            </a:r>
            <a:endParaRPr sz="2600">
              <a:solidFill>
                <a:srgbClr val="CC0000"/>
              </a:solidFill>
            </a:endParaRPr>
          </a:p>
        </p:txBody>
      </p:sp>
      <p:pic>
        <p:nvPicPr>
          <p:cNvPr id="429" name="Google Shape;429;p26"/>
          <p:cNvPicPr preferRelativeResize="0"/>
          <p:nvPr/>
        </p:nvPicPr>
        <p:blipFill rotWithShape="1">
          <a:blip r:embed="rId6">
            <a:alphaModFix/>
          </a:blip>
          <a:srcRect b="8590" l="5197" r="4091" t="10971"/>
          <a:stretch/>
        </p:blipFill>
        <p:spPr>
          <a:xfrm>
            <a:off x="295300" y="189275"/>
            <a:ext cx="1146750" cy="922706"/>
          </a:xfrm>
          <a:prstGeom prst="rect">
            <a:avLst/>
          </a:prstGeom>
          <a:noFill/>
          <a:ln>
            <a:noFill/>
          </a:ln>
        </p:spPr>
      </p:pic>
      <p:pic>
        <p:nvPicPr>
          <p:cNvPr id="430" name="Google Shape;430;p26"/>
          <p:cNvPicPr preferRelativeResize="0"/>
          <p:nvPr/>
        </p:nvPicPr>
        <p:blipFill rotWithShape="1">
          <a:blip r:embed="rId6">
            <a:alphaModFix/>
          </a:blip>
          <a:srcRect b="8590" l="5197" r="4091" t="10971"/>
          <a:stretch/>
        </p:blipFill>
        <p:spPr>
          <a:xfrm>
            <a:off x="5532100" y="4730244"/>
            <a:ext cx="759000" cy="610705"/>
          </a:xfrm>
          <a:prstGeom prst="rect">
            <a:avLst/>
          </a:prstGeom>
          <a:noFill/>
          <a:ln>
            <a:noFill/>
          </a:ln>
        </p:spPr>
      </p:pic>
      <p:pic>
        <p:nvPicPr>
          <p:cNvPr id="431" name="Google Shape;431;p26"/>
          <p:cNvPicPr preferRelativeResize="0"/>
          <p:nvPr/>
        </p:nvPicPr>
        <p:blipFill rotWithShape="1">
          <a:blip r:embed="rId7">
            <a:alphaModFix/>
          </a:blip>
          <a:srcRect b="0" l="0" r="1671" t="10080"/>
          <a:stretch/>
        </p:blipFill>
        <p:spPr>
          <a:xfrm>
            <a:off x="7930938" y="2536513"/>
            <a:ext cx="899700" cy="675569"/>
          </a:xfrm>
          <a:prstGeom prst="rect">
            <a:avLst/>
          </a:prstGeom>
          <a:noFill/>
          <a:ln>
            <a:noFill/>
          </a:ln>
        </p:spPr>
      </p:pic>
      <p:sp>
        <p:nvSpPr>
          <p:cNvPr id="432" name="Google Shape;432;p26"/>
          <p:cNvSpPr txBox="1"/>
          <p:nvPr/>
        </p:nvSpPr>
        <p:spPr>
          <a:xfrm>
            <a:off x="588150" y="1988625"/>
            <a:ext cx="7442700" cy="3455700"/>
          </a:xfrm>
          <a:prstGeom prst="rect">
            <a:avLst/>
          </a:prstGeom>
          <a:noFill/>
          <a:ln>
            <a:noFill/>
          </a:ln>
        </p:spPr>
        <p:txBody>
          <a:bodyPr anchorCtr="0" anchor="t" bIns="91425" lIns="91425" spcFirstLastPara="1" rIns="91425" wrap="square" tIns="91425">
            <a:spAutoFit/>
          </a:bodyPr>
          <a:lstStyle/>
          <a:p>
            <a:pPr indent="-336550" lvl="0" marL="457200" rtl="0" algn="l">
              <a:lnSpc>
                <a:spcPct val="115000"/>
              </a:lnSpc>
              <a:spcBef>
                <a:spcPts val="0"/>
              </a:spcBef>
              <a:spcAft>
                <a:spcPts val="0"/>
              </a:spcAft>
              <a:buClr>
                <a:schemeClr val="dk1"/>
              </a:buClr>
              <a:buSzPts val="1700"/>
              <a:buChar char="❖"/>
            </a:pPr>
            <a:r>
              <a:rPr lang="en-GB" sz="1700">
                <a:solidFill>
                  <a:schemeClr val="dk1"/>
                </a:solidFill>
              </a:rPr>
              <a:t>In the context of thesis, there are some differences pertaining in between conceptual framework and theoretical framework. </a:t>
            </a:r>
            <a:br>
              <a:rPr lang="en-GB" sz="1700">
                <a:solidFill>
                  <a:schemeClr val="dk1"/>
                </a:solidFill>
              </a:rPr>
            </a:br>
            <a:endParaRPr sz="1700">
              <a:solidFill>
                <a:schemeClr val="dk1"/>
              </a:solidFill>
            </a:endParaRPr>
          </a:p>
          <a:p>
            <a:pPr indent="-336550" lvl="0" marL="457200" rtl="0" algn="l">
              <a:lnSpc>
                <a:spcPct val="115000"/>
              </a:lnSpc>
              <a:spcBef>
                <a:spcPts val="0"/>
              </a:spcBef>
              <a:spcAft>
                <a:spcPts val="0"/>
              </a:spcAft>
              <a:buClr>
                <a:schemeClr val="dk1"/>
              </a:buClr>
              <a:buSzPts val="1700"/>
              <a:buChar char="❖"/>
            </a:pPr>
            <a:r>
              <a:rPr lang="en-GB" sz="1700">
                <a:solidFill>
                  <a:schemeClr val="dk1"/>
                </a:solidFill>
              </a:rPr>
              <a:t>When it comes to theoretical framework, it addresses a broader, wide or general set of ideas which are belonging to a research. On the other hand, conceptual framework is regarded to exhibit a narrow or specify ideas which a researcher utilises within his or her study.</a:t>
            </a:r>
            <a:endParaRPr sz="1700">
              <a:solidFill>
                <a:schemeClr val="dk1"/>
              </a:solidFill>
            </a:endParaRPr>
          </a:p>
          <a:p>
            <a:pPr indent="0" lvl="0" marL="457200" rtl="0" algn="l">
              <a:lnSpc>
                <a:spcPct val="115000"/>
              </a:lnSpc>
              <a:spcBef>
                <a:spcPts val="0"/>
              </a:spcBef>
              <a:spcAft>
                <a:spcPts val="0"/>
              </a:spcAft>
              <a:buClr>
                <a:schemeClr val="dk1"/>
              </a:buClr>
              <a:buSzPts val="1100"/>
              <a:buFont typeface="Arial"/>
              <a:buNone/>
            </a:pPr>
            <a:r>
              <a:t/>
            </a:r>
            <a:endParaRPr b="1" sz="1700">
              <a:solidFill>
                <a:schemeClr val="dk1"/>
              </a:solidFill>
            </a:endParaRPr>
          </a:p>
          <a:p>
            <a:pPr indent="0" lvl="0" marL="457200" rtl="0" algn="l">
              <a:lnSpc>
                <a:spcPct val="115000"/>
              </a:lnSpc>
              <a:spcBef>
                <a:spcPts val="0"/>
              </a:spcBef>
              <a:spcAft>
                <a:spcPts val="0"/>
              </a:spcAft>
              <a:buClr>
                <a:schemeClr val="dk1"/>
              </a:buClr>
              <a:buSzPts val="1100"/>
              <a:buFont typeface="Arial"/>
              <a:buNone/>
            </a:pPr>
            <a:r>
              <a:rPr lang="en-GB" sz="1700">
                <a:solidFill>
                  <a:schemeClr val="dk1"/>
                </a:solidFill>
              </a:rPr>
              <a:t>. </a:t>
            </a:r>
            <a:r>
              <a:rPr b="1" lang="en-GB" sz="1700">
                <a:solidFill>
                  <a:schemeClr val="dk1"/>
                </a:solidFill>
              </a:rPr>
              <a:t> </a:t>
            </a:r>
            <a:endParaRPr b="1" sz="1700">
              <a:solidFill>
                <a:schemeClr val="dk1"/>
              </a:solidFill>
            </a:endParaRPr>
          </a:p>
          <a:p>
            <a:pPr indent="0" lvl="0" marL="457200" rtl="0" algn="l">
              <a:lnSpc>
                <a:spcPct val="115000"/>
              </a:lnSpc>
              <a:spcBef>
                <a:spcPts val="0"/>
              </a:spcBef>
              <a:spcAft>
                <a:spcPts val="0"/>
              </a:spcAft>
              <a:buClr>
                <a:schemeClr val="dk1"/>
              </a:buClr>
              <a:buSzPts val="1100"/>
              <a:buFont typeface="Arial"/>
              <a:buNone/>
            </a:pPr>
            <a:r>
              <a:t/>
            </a:r>
            <a:endParaRPr b="1" sz="1700">
              <a:solidFill>
                <a:schemeClr val="dk1"/>
              </a:solidFill>
            </a:endParaRPr>
          </a:p>
          <a:p>
            <a:pPr indent="0" lvl="0" marL="457200" rtl="0" algn="l">
              <a:lnSpc>
                <a:spcPct val="115000"/>
              </a:lnSpc>
              <a:spcBef>
                <a:spcPts val="0"/>
              </a:spcBef>
              <a:spcAft>
                <a:spcPts val="0"/>
              </a:spcAft>
              <a:buNone/>
            </a:pPr>
            <a:r>
              <a:t/>
            </a:r>
            <a:endParaRPr b="1" sz="1700">
              <a:solidFill>
                <a:schemeClr val="dk1"/>
              </a:solidFill>
            </a:endParaRPr>
          </a:p>
        </p:txBody>
      </p:sp>
      <p:sp>
        <p:nvSpPr>
          <p:cNvPr id="433" name="Google Shape;433;p26"/>
          <p:cNvSpPr/>
          <p:nvPr/>
        </p:nvSpPr>
        <p:spPr>
          <a:xfrm rot="-6598088">
            <a:off x="1764748" y="346223"/>
            <a:ext cx="294292" cy="263356"/>
          </a:xfrm>
          <a:prstGeom prst="ellipse">
            <a:avLst/>
          </a:prstGeom>
          <a:solidFill>
            <a:srgbClr val="07376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434" name="Google Shape;434;p26"/>
          <p:cNvPicPr preferRelativeResize="0"/>
          <p:nvPr/>
        </p:nvPicPr>
        <p:blipFill rotWithShape="1">
          <a:blip r:embed="rId3">
            <a:alphaModFix/>
          </a:blip>
          <a:srcRect b="0" l="0" r="24282" t="0"/>
          <a:stretch/>
        </p:blipFill>
        <p:spPr>
          <a:xfrm flipH="1" rot="-5742319">
            <a:off x="5762422" y="502705"/>
            <a:ext cx="870083" cy="499192"/>
          </a:xfrm>
          <a:prstGeom prst="rect">
            <a:avLst/>
          </a:prstGeom>
          <a:noFill/>
          <a:ln>
            <a:noFill/>
          </a:ln>
        </p:spPr>
      </p:pic>
      <p:pic>
        <p:nvPicPr>
          <p:cNvPr id="435" name="Google Shape;435;p26"/>
          <p:cNvPicPr preferRelativeResize="0"/>
          <p:nvPr/>
        </p:nvPicPr>
        <p:blipFill>
          <a:blip r:embed="rId8">
            <a:alphaModFix/>
          </a:blip>
          <a:stretch>
            <a:fillRect/>
          </a:stretch>
        </p:blipFill>
        <p:spPr>
          <a:xfrm rot="3788461">
            <a:off x="6545966" y="4342656"/>
            <a:ext cx="830519" cy="849963"/>
          </a:xfrm>
          <a:prstGeom prst="rect">
            <a:avLst/>
          </a:prstGeom>
          <a:noFill/>
          <a:ln>
            <a:noFill/>
          </a:ln>
        </p:spPr>
      </p:pic>
      <p:pic>
        <p:nvPicPr>
          <p:cNvPr id="436" name="Google Shape;436;p26"/>
          <p:cNvPicPr preferRelativeResize="0"/>
          <p:nvPr/>
        </p:nvPicPr>
        <p:blipFill>
          <a:blip r:embed="rId9">
            <a:alphaModFix/>
          </a:blip>
          <a:stretch>
            <a:fillRect/>
          </a:stretch>
        </p:blipFill>
        <p:spPr>
          <a:xfrm>
            <a:off x="7999050" y="3985645"/>
            <a:ext cx="1002051" cy="978904"/>
          </a:xfrm>
          <a:prstGeom prst="rect">
            <a:avLst/>
          </a:prstGeom>
          <a:noFill/>
          <a:ln>
            <a:noFill/>
          </a:ln>
        </p:spPr>
      </p:pic>
      <p:sp>
        <p:nvSpPr>
          <p:cNvPr id="437" name="Google Shape;437;p26"/>
          <p:cNvSpPr txBox="1"/>
          <p:nvPr/>
        </p:nvSpPr>
        <p:spPr>
          <a:xfrm>
            <a:off x="503776" y="1048650"/>
            <a:ext cx="6826500" cy="10773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GB" sz="2900">
                <a:solidFill>
                  <a:srgbClr val="CC0000"/>
                </a:solidFill>
              </a:rPr>
              <a:t>Difference Between Conceptual Framework &amp; Theoretical Framework</a:t>
            </a:r>
            <a:endParaRPr b="1" sz="2000">
              <a:solidFill>
                <a:srgbClr val="98000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1" name="Shape 441"/>
        <p:cNvGrpSpPr/>
        <p:nvPr/>
      </p:nvGrpSpPr>
      <p:grpSpPr>
        <a:xfrm>
          <a:off x="0" y="0"/>
          <a:ext cx="0" cy="0"/>
          <a:chOff x="0" y="0"/>
          <a:chExt cx="0" cy="0"/>
        </a:xfrm>
      </p:grpSpPr>
      <p:sp>
        <p:nvSpPr>
          <p:cNvPr id="442" name="Google Shape;442;p27"/>
          <p:cNvSpPr/>
          <p:nvPr/>
        </p:nvSpPr>
        <p:spPr>
          <a:xfrm rot="-6596014">
            <a:off x="-1794404" y="2134400"/>
            <a:ext cx="1037455" cy="1037455"/>
          </a:xfrm>
          <a:prstGeom prst="ellipse">
            <a:avLst/>
          </a:prstGeom>
          <a:solidFill>
            <a:srgbClr val="3C78D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3" name="Google Shape;443;p27"/>
          <p:cNvSpPr/>
          <p:nvPr/>
        </p:nvSpPr>
        <p:spPr>
          <a:xfrm rot="-6599135">
            <a:off x="-849191" y="1450070"/>
            <a:ext cx="592480" cy="592480"/>
          </a:xfrm>
          <a:prstGeom prst="ellipse">
            <a:avLst/>
          </a:prstGeom>
          <a:solidFill>
            <a:srgbClr val="1155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4" name="Google Shape;444;p27"/>
          <p:cNvSpPr/>
          <p:nvPr/>
        </p:nvSpPr>
        <p:spPr>
          <a:xfrm>
            <a:off x="2590350" y="4575400"/>
            <a:ext cx="1146900" cy="1173600"/>
          </a:xfrm>
          <a:prstGeom prst="ellipse">
            <a:avLst/>
          </a:prstGeom>
          <a:solidFill>
            <a:srgbClr val="073763"/>
          </a:solidFill>
          <a:ln>
            <a:noFill/>
          </a:ln>
          <a:effectLst>
            <a:outerShdw blurRad="228600" rotWithShape="0" algn="tl" dir="5400000" dist="50800">
              <a:srgbClr val="000000">
                <a:alpha val="549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b="1" sz="3200"/>
          </a:p>
        </p:txBody>
      </p:sp>
      <p:sp>
        <p:nvSpPr>
          <p:cNvPr id="445" name="Google Shape;445;p27"/>
          <p:cNvSpPr/>
          <p:nvPr/>
        </p:nvSpPr>
        <p:spPr>
          <a:xfrm>
            <a:off x="6467050" y="-306825"/>
            <a:ext cx="1914900" cy="1914900"/>
          </a:xfrm>
          <a:prstGeom prst="donut">
            <a:avLst>
              <a:gd fmla="val 25000" name="adj"/>
            </a:avLst>
          </a:prstGeom>
          <a:solidFill>
            <a:srgbClr val="1C4587"/>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446" name="Google Shape;446;p27"/>
          <p:cNvPicPr preferRelativeResize="0"/>
          <p:nvPr/>
        </p:nvPicPr>
        <p:blipFill rotWithShape="1">
          <a:blip r:embed="rId3">
            <a:alphaModFix/>
          </a:blip>
          <a:srcRect b="0" l="0" r="24282" t="0"/>
          <a:stretch/>
        </p:blipFill>
        <p:spPr>
          <a:xfrm flipH="1" rot="3133154">
            <a:off x="3429122" y="4397155"/>
            <a:ext cx="870083" cy="499191"/>
          </a:xfrm>
          <a:prstGeom prst="rect">
            <a:avLst/>
          </a:prstGeom>
          <a:noFill/>
          <a:ln>
            <a:noFill/>
          </a:ln>
        </p:spPr>
      </p:pic>
      <p:sp>
        <p:nvSpPr>
          <p:cNvPr id="447" name="Google Shape;447;p27"/>
          <p:cNvSpPr txBox="1"/>
          <p:nvPr/>
        </p:nvSpPr>
        <p:spPr>
          <a:xfrm rot="279706">
            <a:off x="-225621" y="1956358"/>
            <a:ext cx="686571" cy="1092841"/>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5900">
                <a:solidFill>
                  <a:srgbClr val="CC0000"/>
                </a:solidFill>
              </a:rPr>
              <a:t>?</a:t>
            </a:r>
            <a:endParaRPr sz="5900">
              <a:solidFill>
                <a:srgbClr val="CC0000"/>
              </a:solidFill>
            </a:endParaRPr>
          </a:p>
        </p:txBody>
      </p:sp>
      <p:pic>
        <p:nvPicPr>
          <p:cNvPr id="448" name="Google Shape;448;p27"/>
          <p:cNvPicPr preferRelativeResize="0"/>
          <p:nvPr/>
        </p:nvPicPr>
        <p:blipFill>
          <a:blip r:embed="rId4">
            <a:alphaModFix/>
          </a:blip>
          <a:stretch>
            <a:fillRect/>
          </a:stretch>
        </p:blipFill>
        <p:spPr>
          <a:xfrm>
            <a:off x="-558600" y="3824869"/>
            <a:ext cx="1146750" cy="1173581"/>
          </a:xfrm>
          <a:prstGeom prst="rect">
            <a:avLst/>
          </a:prstGeom>
          <a:noFill/>
          <a:ln>
            <a:noFill/>
          </a:ln>
        </p:spPr>
      </p:pic>
      <p:sp>
        <p:nvSpPr>
          <p:cNvPr id="449" name="Google Shape;449;p27"/>
          <p:cNvSpPr txBox="1"/>
          <p:nvPr/>
        </p:nvSpPr>
        <p:spPr>
          <a:xfrm flipH="1" rot="-1876488">
            <a:off x="679126" y="3449555"/>
            <a:ext cx="379086" cy="1108089"/>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6000">
                <a:solidFill>
                  <a:srgbClr val="073763"/>
                </a:solidFill>
              </a:rPr>
              <a:t>!</a:t>
            </a:r>
            <a:endParaRPr sz="6000">
              <a:solidFill>
                <a:srgbClr val="073763"/>
              </a:solidFill>
            </a:endParaRPr>
          </a:p>
        </p:txBody>
      </p:sp>
      <p:sp>
        <p:nvSpPr>
          <p:cNvPr id="450" name="Google Shape;450;p27"/>
          <p:cNvSpPr/>
          <p:nvPr/>
        </p:nvSpPr>
        <p:spPr>
          <a:xfrm rot="-6598506">
            <a:off x="-122541" y="-54993"/>
            <a:ext cx="367083" cy="365187"/>
          </a:xfrm>
          <a:prstGeom prst="ellipse">
            <a:avLst/>
          </a:prstGeom>
          <a:solidFill>
            <a:srgbClr val="99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1" name="Google Shape;451;p27"/>
          <p:cNvSpPr/>
          <p:nvPr/>
        </p:nvSpPr>
        <p:spPr>
          <a:xfrm rot="-6598254">
            <a:off x="47691" y="1384836"/>
            <a:ext cx="481345" cy="468248"/>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2" name="Google Shape;452;p27"/>
          <p:cNvSpPr txBox="1"/>
          <p:nvPr/>
        </p:nvSpPr>
        <p:spPr>
          <a:xfrm rot="994192">
            <a:off x="8119919" y="3372850"/>
            <a:ext cx="521768" cy="923366"/>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4800">
                <a:solidFill>
                  <a:srgbClr val="073763"/>
                </a:solidFill>
              </a:rPr>
              <a:t>!</a:t>
            </a:r>
            <a:endParaRPr/>
          </a:p>
        </p:txBody>
      </p:sp>
      <p:sp>
        <p:nvSpPr>
          <p:cNvPr id="453" name="Google Shape;453;p27"/>
          <p:cNvSpPr/>
          <p:nvPr/>
        </p:nvSpPr>
        <p:spPr>
          <a:xfrm rot="-6598088">
            <a:off x="8801698" y="189423"/>
            <a:ext cx="294292" cy="263356"/>
          </a:xfrm>
          <a:prstGeom prst="ellipse">
            <a:avLst/>
          </a:prstGeom>
          <a:solidFill>
            <a:srgbClr val="07376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454" name="Google Shape;454;p27"/>
          <p:cNvPicPr preferRelativeResize="0"/>
          <p:nvPr/>
        </p:nvPicPr>
        <p:blipFill rotWithShape="1">
          <a:blip r:embed="rId3">
            <a:alphaModFix/>
          </a:blip>
          <a:srcRect b="0" l="0" r="5829" t="0"/>
          <a:stretch/>
        </p:blipFill>
        <p:spPr>
          <a:xfrm rot="6622432">
            <a:off x="8088497" y="920800"/>
            <a:ext cx="991906" cy="457575"/>
          </a:xfrm>
          <a:prstGeom prst="rect">
            <a:avLst/>
          </a:prstGeom>
          <a:noFill/>
          <a:ln>
            <a:noFill/>
          </a:ln>
        </p:spPr>
      </p:pic>
      <p:sp>
        <p:nvSpPr>
          <p:cNvPr id="455" name="Google Shape;455;p27"/>
          <p:cNvSpPr/>
          <p:nvPr/>
        </p:nvSpPr>
        <p:spPr>
          <a:xfrm rot="-6597214">
            <a:off x="1365520" y="4749681"/>
            <a:ext cx="447461" cy="468632"/>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456" name="Google Shape;456;p27"/>
          <p:cNvPicPr preferRelativeResize="0"/>
          <p:nvPr/>
        </p:nvPicPr>
        <p:blipFill>
          <a:blip r:embed="rId5">
            <a:alphaModFix/>
          </a:blip>
          <a:stretch>
            <a:fillRect/>
          </a:stretch>
        </p:blipFill>
        <p:spPr>
          <a:xfrm rot="1302271">
            <a:off x="3754175" y="-344152"/>
            <a:ext cx="631400" cy="675475"/>
          </a:xfrm>
          <a:prstGeom prst="rect">
            <a:avLst/>
          </a:prstGeom>
          <a:noFill/>
          <a:ln>
            <a:noFill/>
          </a:ln>
        </p:spPr>
      </p:pic>
      <p:sp>
        <p:nvSpPr>
          <p:cNvPr id="457" name="Google Shape;457;p27"/>
          <p:cNvSpPr txBox="1"/>
          <p:nvPr/>
        </p:nvSpPr>
        <p:spPr>
          <a:xfrm rot="3886993">
            <a:off x="2317913" y="-459"/>
            <a:ext cx="701336" cy="1108217"/>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6000">
                <a:solidFill>
                  <a:srgbClr val="CC0000"/>
                </a:solidFill>
              </a:rPr>
              <a:t>!</a:t>
            </a:r>
            <a:endParaRPr sz="2600">
              <a:solidFill>
                <a:srgbClr val="CC0000"/>
              </a:solidFill>
            </a:endParaRPr>
          </a:p>
        </p:txBody>
      </p:sp>
      <p:pic>
        <p:nvPicPr>
          <p:cNvPr id="458" name="Google Shape;458;p27"/>
          <p:cNvPicPr preferRelativeResize="0"/>
          <p:nvPr/>
        </p:nvPicPr>
        <p:blipFill rotWithShape="1">
          <a:blip r:embed="rId6">
            <a:alphaModFix/>
          </a:blip>
          <a:srcRect b="8590" l="5197" r="4091" t="10971"/>
          <a:stretch/>
        </p:blipFill>
        <p:spPr>
          <a:xfrm>
            <a:off x="295300" y="189275"/>
            <a:ext cx="1146750" cy="922706"/>
          </a:xfrm>
          <a:prstGeom prst="rect">
            <a:avLst/>
          </a:prstGeom>
          <a:noFill/>
          <a:ln>
            <a:noFill/>
          </a:ln>
        </p:spPr>
      </p:pic>
      <p:pic>
        <p:nvPicPr>
          <p:cNvPr id="459" name="Google Shape;459;p27"/>
          <p:cNvPicPr preferRelativeResize="0"/>
          <p:nvPr/>
        </p:nvPicPr>
        <p:blipFill rotWithShape="1">
          <a:blip r:embed="rId6">
            <a:alphaModFix/>
          </a:blip>
          <a:srcRect b="8590" l="5197" r="4091" t="10971"/>
          <a:stretch/>
        </p:blipFill>
        <p:spPr>
          <a:xfrm>
            <a:off x="5532100" y="4730244"/>
            <a:ext cx="759000" cy="610705"/>
          </a:xfrm>
          <a:prstGeom prst="rect">
            <a:avLst/>
          </a:prstGeom>
          <a:noFill/>
          <a:ln>
            <a:noFill/>
          </a:ln>
        </p:spPr>
      </p:pic>
      <p:pic>
        <p:nvPicPr>
          <p:cNvPr id="460" name="Google Shape;460;p27"/>
          <p:cNvPicPr preferRelativeResize="0"/>
          <p:nvPr/>
        </p:nvPicPr>
        <p:blipFill rotWithShape="1">
          <a:blip r:embed="rId7">
            <a:alphaModFix/>
          </a:blip>
          <a:srcRect b="0" l="0" r="1671" t="10080"/>
          <a:stretch/>
        </p:blipFill>
        <p:spPr>
          <a:xfrm>
            <a:off x="7930938" y="2536513"/>
            <a:ext cx="899700" cy="675569"/>
          </a:xfrm>
          <a:prstGeom prst="rect">
            <a:avLst/>
          </a:prstGeom>
          <a:noFill/>
          <a:ln>
            <a:noFill/>
          </a:ln>
        </p:spPr>
      </p:pic>
      <p:sp>
        <p:nvSpPr>
          <p:cNvPr id="461" name="Google Shape;461;p27"/>
          <p:cNvSpPr txBox="1"/>
          <p:nvPr/>
        </p:nvSpPr>
        <p:spPr>
          <a:xfrm>
            <a:off x="530063" y="2256438"/>
            <a:ext cx="7442700" cy="2251800"/>
          </a:xfrm>
          <a:prstGeom prst="rect">
            <a:avLst/>
          </a:prstGeom>
          <a:noFill/>
          <a:ln>
            <a:noFill/>
          </a:ln>
        </p:spPr>
        <p:txBody>
          <a:bodyPr anchorCtr="0" anchor="t" bIns="91425" lIns="91425" spcFirstLastPara="1" rIns="91425" wrap="square" tIns="91425">
            <a:spAutoFit/>
          </a:bodyPr>
          <a:lstStyle/>
          <a:p>
            <a:pPr indent="-336550" lvl="0" marL="457200" rtl="0" algn="l">
              <a:lnSpc>
                <a:spcPct val="115000"/>
              </a:lnSpc>
              <a:spcBef>
                <a:spcPts val="0"/>
              </a:spcBef>
              <a:spcAft>
                <a:spcPts val="0"/>
              </a:spcAft>
              <a:buClr>
                <a:schemeClr val="dk1"/>
              </a:buClr>
              <a:buSzPts val="1700"/>
              <a:buChar char="❖"/>
            </a:pPr>
            <a:r>
              <a:rPr lang="en-GB" sz="1700">
                <a:solidFill>
                  <a:schemeClr val="dk1"/>
                </a:solidFill>
              </a:rPr>
              <a:t>Under  theoretical framework is relied on existing theories or theory formed by expert in the past which had been validated and tested by other research scholars. Whereas, the conceptual framework is based upon the concept which includes the major variables under a study.  </a:t>
            </a:r>
            <a:endParaRPr b="1" sz="1700">
              <a:solidFill>
                <a:schemeClr val="dk1"/>
              </a:solidFill>
            </a:endParaRPr>
          </a:p>
          <a:p>
            <a:pPr indent="0" lvl="0" marL="457200" rtl="0" algn="l">
              <a:lnSpc>
                <a:spcPct val="115000"/>
              </a:lnSpc>
              <a:spcBef>
                <a:spcPts val="0"/>
              </a:spcBef>
              <a:spcAft>
                <a:spcPts val="0"/>
              </a:spcAft>
              <a:buClr>
                <a:schemeClr val="dk1"/>
              </a:buClr>
              <a:buSzPts val="1100"/>
              <a:buFont typeface="Arial"/>
              <a:buNone/>
            </a:pPr>
            <a:r>
              <a:rPr lang="en-GB" sz="1700">
                <a:solidFill>
                  <a:schemeClr val="dk1"/>
                </a:solidFill>
              </a:rPr>
              <a:t>. </a:t>
            </a:r>
            <a:r>
              <a:rPr b="1" lang="en-GB" sz="1700">
                <a:solidFill>
                  <a:schemeClr val="dk1"/>
                </a:solidFill>
              </a:rPr>
              <a:t> </a:t>
            </a:r>
            <a:endParaRPr b="1" sz="1700">
              <a:solidFill>
                <a:schemeClr val="dk1"/>
              </a:solidFill>
            </a:endParaRPr>
          </a:p>
          <a:p>
            <a:pPr indent="0" lvl="0" marL="457200" rtl="0" algn="l">
              <a:lnSpc>
                <a:spcPct val="115000"/>
              </a:lnSpc>
              <a:spcBef>
                <a:spcPts val="0"/>
              </a:spcBef>
              <a:spcAft>
                <a:spcPts val="0"/>
              </a:spcAft>
              <a:buClr>
                <a:schemeClr val="dk1"/>
              </a:buClr>
              <a:buSzPts val="1100"/>
              <a:buFont typeface="Arial"/>
              <a:buNone/>
            </a:pPr>
            <a:r>
              <a:t/>
            </a:r>
            <a:endParaRPr b="1" sz="1700">
              <a:solidFill>
                <a:schemeClr val="dk1"/>
              </a:solidFill>
            </a:endParaRPr>
          </a:p>
          <a:p>
            <a:pPr indent="0" lvl="0" marL="457200" rtl="0" algn="l">
              <a:lnSpc>
                <a:spcPct val="115000"/>
              </a:lnSpc>
              <a:spcBef>
                <a:spcPts val="0"/>
              </a:spcBef>
              <a:spcAft>
                <a:spcPts val="0"/>
              </a:spcAft>
              <a:buNone/>
            </a:pPr>
            <a:r>
              <a:t/>
            </a:r>
            <a:endParaRPr b="1" sz="1700">
              <a:solidFill>
                <a:schemeClr val="dk1"/>
              </a:solidFill>
            </a:endParaRPr>
          </a:p>
        </p:txBody>
      </p:sp>
      <p:sp>
        <p:nvSpPr>
          <p:cNvPr id="462" name="Google Shape;462;p27"/>
          <p:cNvSpPr/>
          <p:nvPr/>
        </p:nvSpPr>
        <p:spPr>
          <a:xfrm rot="-6598088">
            <a:off x="1764748" y="346223"/>
            <a:ext cx="294292" cy="263356"/>
          </a:xfrm>
          <a:prstGeom prst="ellipse">
            <a:avLst/>
          </a:prstGeom>
          <a:solidFill>
            <a:srgbClr val="07376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463" name="Google Shape;463;p27"/>
          <p:cNvPicPr preferRelativeResize="0"/>
          <p:nvPr/>
        </p:nvPicPr>
        <p:blipFill rotWithShape="1">
          <a:blip r:embed="rId3">
            <a:alphaModFix/>
          </a:blip>
          <a:srcRect b="0" l="0" r="24282" t="0"/>
          <a:stretch/>
        </p:blipFill>
        <p:spPr>
          <a:xfrm flipH="1" rot="-5742319">
            <a:off x="5762422" y="502705"/>
            <a:ext cx="870083" cy="499192"/>
          </a:xfrm>
          <a:prstGeom prst="rect">
            <a:avLst/>
          </a:prstGeom>
          <a:noFill/>
          <a:ln>
            <a:noFill/>
          </a:ln>
        </p:spPr>
      </p:pic>
      <p:pic>
        <p:nvPicPr>
          <p:cNvPr id="464" name="Google Shape;464;p27"/>
          <p:cNvPicPr preferRelativeResize="0"/>
          <p:nvPr/>
        </p:nvPicPr>
        <p:blipFill>
          <a:blip r:embed="rId8">
            <a:alphaModFix/>
          </a:blip>
          <a:stretch>
            <a:fillRect/>
          </a:stretch>
        </p:blipFill>
        <p:spPr>
          <a:xfrm rot="3788461">
            <a:off x="6545966" y="4342656"/>
            <a:ext cx="830519" cy="849963"/>
          </a:xfrm>
          <a:prstGeom prst="rect">
            <a:avLst/>
          </a:prstGeom>
          <a:noFill/>
          <a:ln>
            <a:noFill/>
          </a:ln>
        </p:spPr>
      </p:pic>
      <p:pic>
        <p:nvPicPr>
          <p:cNvPr id="465" name="Google Shape;465;p27"/>
          <p:cNvPicPr preferRelativeResize="0"/>
          <p:nvPr/>
        </p:nvPicPr>
        <p:blipFill>
          <a:blip r:embed="rId9">
            <a:alphaModFix/>
          </a:blip>
          <a:stretch>
            <a:fillRect/>
          </a:stretch>
        </p:blipFill>
        <p:spPr>
          <a:xfrm>
            <a:off x="7999050" y="3985645"/>
            <a:ext cx="1002051" cy="978904"/>
          </a:xfrm>
          <a:prstGeom prst="rect">
            <a:avLst/>
          </a:prstGeom>
          <a:noFill/>
          <a:ln>
            <a:noFill/>
          </a:ln>
        </p:spPr>
      </p:pic>
      <p:sp>
        <p:nvSpPr>
          <p:cNvPr id="466" name="Google Shape;466;p27"/>
          <p:cNvSpPr txBox="1"/>
          <p:nvPr/>
        </p:nvSpPr>
        <p:spPr>
          <a:xfrm>
            <a:off x="450913" y="1111975"/>
            <a:ext cx="6826500" cy="10773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GB" sz="2900">
                <a:solidFill>
                  <a:srgbClr val="CC0000"/>
                </a:solidFill>
              </a:rPr>
              <a:t>Difference Between Conceptual Framework &amp; Theoretical Framework</a:t>
            </a:r>
            <a:endParaRPr b="1" sz="2000">
              <a:solidFill>
                <a:srgbClr val="98000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0" name="Shape 470"/>
        <p:cNvGrpSpPr/>
        <p:nvPr/>
      </p:nvGrpSpPr>
      <p:grpSpPr>
        <a:xfrm>
          <a:off x="0" y="0"/>
          <a:ext cx="0" cy="0"/>
          <a:chOff x="0" y="0"/>
          <a:chExt cx="0" cy="0"/>
        </a:xfrm>
      </p:grpSpPr>
      <p:sp>
        <p:nvSpPr>
          <p:cNvPr id="471" name="Google Shape;471;p28"/>
          <p:cNvSpPr/>
          <p:nvPr/>
        </p:nvSpPr>
        <p:spPr>
          <a:xfrm rot="-6596014">
            <a:off x="-1794404" y="2134400"/>
            <a:ext cx="1037455" cy="1037455"/>
          </a:xfrm>
          <a:prstGeom prst="ellipse">
            <a:avLst/>
          </a:prstGeom>
          <a:solidFill>
            <a:srgbClr val="3C78D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2" name="Google Shape;472;p28"/>
          <p:cNvSpPr/>
          <p:nvPr/>
        </p:nvSpPr>
        <p:spPr>
          <a:xfrm rot="-6599135">
            <a:off x="-849191" y="1450070"/>
            <a:ext cx="592480" cy="592480"/>
          </a:xfrm>
          <a:prstGeom prst="ellipse">
            <a:avLst/>
          </a:prstGeom>
          <a:solidFill>
            <a:srgbClr val="1155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3" name="Google Shape;473;p28"/>
          <p:cNvSpPr/>
          <p:nvPr/>
        </p:nvSpPr>
        <p:spPr>
          <a:xfrm>
            <a:off x="2590350" y="4575400"/>
            <a:ext cx="1146900" cy="1173600"/>
          </a:xfrm>
          <a:prstGeom prst="ellipse">
            <a:avLst/>
          </a:prstGeom>
          <a:solidFill>
            <a:srgbClr val="073763"/>
          </a:solidFill>
          <a:ln>
            <a:noFill/>
          </a:ln>
          <a:effectLst>
            <a:outerShdw blurRad="228600" rotWithShape="0" algn="tl" dir="5400000" dist="50800">
              <a:srgbClr val="000000">
                <a:alpha val="549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b="1" sz="3200"/>
          </a:p>
        </p:txBody>
      </p:sp>
      <p:sp>
        <p:nvSpPr>
          <p:cNvPr id="474" name="Google Shape;474;p28"/>
          <p:cNvSpPr/>
          <p:nvPr/>
        </p:nvSpPr>
        <p:spPr>
          <a:xfrm>
            <a:off x="6467050" y="-306825"/>
            <a:ext cx="1914900" cy="1914900"/>
          </a:xfrm>
          <a:prstGeom prst="donut">
            <a:avLst>
              <a:gd fmla="val 25000" name="adj"/>
            </a:avLst>
          </a:prstGeom>
          <a:solidFill>
            <a:srgbClr val="1C4587"/>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475" name="Google Shape;475;p28"/>
          <p:cNvPicPr preferRelativeResize="0"/>
          <p:nvPr/>
        </p:nvPicPr>
        <p:blipFill rotWithShape="1">
          <a:blip r:embed="rId3">
            <a:alphaModFix/>
          </a:blip>
          <a:srcRect b="0" l="0" r="24282" t="0"/>
          <a:stretch/>
        </p:blipFill>
        <p:spPr>
          <a:xfrm flipH="1" rot="3133154">
            <a:off x="3429122" y="4397155"/>
            <a:ext cx="870083" cy="499191"/>
          </a:xfrm>
          <a:prstGeom prst="rect">
            <a:avLst/>
          </a:prstGeom>
          <a:noFill/>
          <a:ln>
            <a:noFill/>
          </a:ln>
        </p:spPr>
      </p:pic>
      <p:sp>
        <p:nvSpPr>
          <p:cNvPr id="476" name="Google Shape;476;p28"/>
          <p:cNvSpPr txBox="1"/>
          <p:nvPr/>
        </p:nvSpPr>
        <p:spPr>
          <a:xfrm rot="279706">
            <a:off x="-225621" y="1956358"/>
            <a:ext cx="686571" cy="1092841"/>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5900">
                <a:solidFill>
                  <a:srgbClr val="CC0000"/>
                </a:solidFill>
              </a:rPr>
              <a:t>?</a:t>
            </a:r>
            <a:endParaRPr sz="5900">
              <a:solidFill>
                <a:srgbClr val="CC0000"/>
              </a:solidFill>
            </a:endParaRPr>
          </a:p>
        </p:txBody>
      </p:sp>
      <p:pic>
        <p:nvPicPr>
          <p:cNvPr id="477" name="Google Shape;477;p28"/>
          <p:cNvPicPr preferRelativeResize="0"/>
          <p:nvPr/>
        </p:nvPicPr>
        <p:blipFill>
          <a:blip r:embed="rId4">
            <a:alphaModFix/>
          </a:blip>
          <a:stretch>
            <a:fillRect/>
          </a:stretch>
        </p:blipFill>
        <p:spPr>
          <a:xfrm>
            <a:off x="-558600" y="3824869"/>
            <a:ext cx="1146750" cy="1173581"/>
          </a:xfrm>
          <a:prstGeom prst="rect">
            <a:avLst/>
          </a:prstGeom>
          <a:noFill/>
          <a:ln>
            <a:noFill/>
          </a:ln>
        </p:spPr>
      </p:pic>
      <p:sp>
        <p:nvSpPr>
          <p:cNvPr id="478" name="Google Shape;478;p28"/>
          <p:cNvSpPr txBox="1"/>
          <p:nvPr/>
        </p:nvSpPr>
        <p:spPr>
          <a:xfrm flipH="1" rot="-1876488">
            <a:off x="679126" y="3449555"/>
            <a:ext cx="379086" cy="1108089"/>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6000">
                <a:solidFill>
                  <a:srgbClr val="073763"/>
                </a:solidFill>
              </a:rPr>
              <a:t>!</a:t>
            </a:r>
            <a:endParaRPr sz="6000">
              <a:solidFill>
                <a:srgbClr val="073763"/>
              </a:solidFill>
            </a:endParaRPr>
          </a:p>
        </p:txBody>
      </p:sp>
      <p:sp>
        <p:nvSpPr>
          <p:cNvPr id="479" name="Google Shape;479;p28"/>
          <p:cNvSpPr/>
          <p:nvPr/>
        </p:nvSpPr>
        <p:spPr>
          <a:xfrm rot="-6598506">
            <a:off x="-122541" y="-54993"/>
            <a:ext cx="367083" cy="365187"/>
          </a:xfrm>
          <a:prstGeom prst="ellipse">
            <a:avLst/>
          </a:prstGeom>
          <a:solidFill>
            <a:srgbClr val="99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0" name="Google Shape;480;p28"/>
          <p:cNvSpPr/>
          <p:nvPr/>
        </p:nvSpPr>
        <p:spPr>
          <a:xfrm rot="-6598254">
            <a:off x="47691" y="1384836"/>
            <a:ext cx="481345" cy="468248"/>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1" name="Google Shape;481;p28"/>
          <p:cNvSpPr txBox="1"/>
          <p:nvPr/>
        </p:nvSpPr>
        <p:spPr>
          <a:xfrm rot="994192">
            <a:off x="8119919" y="3372850"/>
            <a:ext cx="521768" cy="923366"/>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4800">
                <a:solidFill>
                  <a:srgbClr val="073763"/>
                </a:solidFill>
              </a:rPr>
              <a:t>!</a:t>
            </a:r>
            <a:endParaRPr/>
          </a:p>
        </p:txBody>
      </p:sp>
      <p:sp>
        <p:nvSpPr>
          <p:cNvPr id="482" name="Google Shape;482;p28"/>
          <p:cNvSpPr/>
          <p:nvPr/>
        </p:nvSpPr>
        <p:spPr>
          <a:xfrm rot="-6598088">
            <a:off x="8801698" y="189423"/>
            <a:ext cx="294292" cy="263356"/>
          </a:xfrm>
          <a:prstGeom prst="ellipse">
            <a:avLst/>
          </a:prstGeom>
          <a:solidFill>
            <a:srgbClr val="07376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483" name="Google Shape;483;p28"/>
          <p:cNvPicPr preferRelativeResize="0"/>
          <p:nvPr/>
        </p:nvPicPr>
        <p:blipFill rotWithShape="1">
          <a:blip r:embed="rId3">
            <a:alphaModFix/>
          </a:blip>
          <a:srcRect b="0" l="0" r="5829" t="0"/>
          <a:stretch/>
        </p:blipFill>
        <p:spPr>
          <a:xfrm rot="6622432">
            <a:off x="8088497" y="920800"/>
            <a:ext cx="991906" cy="457575"/>
          </a:xfrm>
          <a:prstGeom prst="rect">
            <a:avLst/>
          </a:prstGeom>
          <a:noFill/>
          <a:ln>
            <a:noFill/>
          </a:ln>
        </p:spPr>
      </p:pic>
      <p:sp>
        <p:nvSpPr>
          <p:cNvPr id="484" name="Google Shape;484;p28"/>
          <p:cNvSpPr/>
          <p:nvPr/>
        </p:nvSpPr>
        <p:spPr>
          <a:xfrm rot="-6597214">
            <a:off x="1365520" y="4749681"/>
            <a:ext cx="447461" cy="468632"/>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485" name="Google Shape;485;p28"/>
          <p:cNvPicPr preferRelativeResize="0"/>
          <p:nvPr/>
        </p:nvPicPr>
        <p:blipFill>
          <a:blip r:embed="rId5">
            <a:alphaModFix/>
          </a:blip>
          <a:stretch>
            <a:fillRect/>
          </a:stretch>
        </p:blipFill>
        <p:spPr>
          <a:xfrm rot="1302271">
            <a:off x="3754175" y="-344152"/>
            <a:ext cx="631400" cy="675475"/>
          </a:xfrm>
          <a:prstGeom prst="rect">
            <a:avLst/>
          </a:prstGeom>
          <a:noFill/>
          <a:ln>
            <a:noFill/>
          </a:ln>
        </p:spPr>
      </p:pic>
      <p:sp>
        <p:nvSpPr>
          <p:cNvPr id="486" name="Google Shape;486;p28"/>
          <p:cNvSpPr txBox="1"/>
          <p:nvPr/>
        </p:nvSpPr>
        <p:spPr>
          <a:xfrm rot="3886993">
            <a:off x="2317913" y="-459"/>
            <a:ext cx="701336" cy="1108217"/>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6000">
                <a:solidFill>
                  <a:srgbClr val="CC0000"/>
                </a:solidFill>
              </a:rPr>
              <a:t>!</a:t>
            </a:r>
            <a:endParaRPr sz="2600">
              <a:solidFill>
                <a:srgbClr val="CC0000"/>
              </a:solidFill>
            </a:endParaRPr>
          </a:p>
        </p:txBody>
      </p:sp>
      <p:pic>
        <p:nvPicPr>
          <p:cNvPr id="487" name="Google Shape;487;p28"/>
          <p:cNvPicPr preferRelativeResize="0"/>
          <p:nvPr/>
        </p:nvPicPr>
        <p:blipFill rotWithShape="1">
          <a:blip r:embed="rId6">
            <a:alphaModFix/>
          </a:blip>
          <a:srcRect b="8590" l="5197" r="4091" t="10971"/>
          <a:stretch/>
        </p:blipFill>
        <p:spPr>
          <a:xfrm>
            <a:off x="295300" y="189275"/>
            <a:ext cx="1146750" cy="922706"/>
          </a:xfrm>
          <a:prstGeom prst="rect">
            <a:avLst/>
          </a:prstGeom>
          <a:noFill/>
          <a:ln>
            <a:noFill/>
          </a:ln>
        </p:spPr>
      </p:pic>
      <p:pic>
        <p:nvPicPr>
          <p:cNvPr id="488" name="Google Shape;488;p28"/>
          <p:cNvPicPr preferRelativeResize="0"/>
          <p:nvPr/>
        </p:nvPicPr>
        <p:blipFill rotWithShape="1">
          <a:blip r:embed="rId6">
            <a:alphaModFix/>
          </a:blip>
          <a:srcRect b="8590" l="5197" r="4091" t="10971"/>
          <a:stretch/>
        </p:blipFill>
        <p:spPr>
          <a:xfrm>
            <a:off x="5532100" y="4730244"/>
            <a:ext cx="759000" cy="610705"/>
          </a:xfrm>
          <a:prstGeom prst="rect">
            <a:avLst/>
          </a:prstGeom>
          <a:noFill/>
          <a:ln>
            <a:noFill/>
          </a:ln>
        </p:spPr>
      </p:pic>
      <p:pic>
        <p:nvPicPr>
          <p:cNvPr id="489" name="Google Shape;489;p28"/>
          <p:cNvPicPr preferRelativeResize="0"/>
          <p:nvPr/>
        </p:nvPicPr>
        <p:blipFill rotWithShape="1">
          <a:blip r:embed="rId7">
            <a:alphaModFix/>
          </a:blip>
          <a:srcRect b="0" l="0" r="1671" t="10080"/>
          <a:stretch/>
        </p:blipFill>
        <p:spPr>
          <a:xfrm>
            <a:off x="7930938" y="2536513"/>
            <a:ext cx="899700" cy="675569"/>
          </a:xfrm>
          <a:prstGeom prst="rect">
            <a:avLst/>
          </a:prstGeom>
          <a:noFill/>
          <a:ln>
            <a:noFill/>
          </a:ln>
        </p:spPr>
      </p:pic>
      <p:sp>
        <p:nvSpPr>
          <p:cNvPr id="490" name="Google Shape;490;p28"/>
          <p:cNvSpPr txBox="1"/>
          <p:nvPr/>
        </p:nvSpPr>
        <p:spPr>
          <a:xfrm>
            <a:off x="530063" y="2256438"/>
            <a:ext cx="7442700" cy="1950900"/>
          </a:xfrm>
          <a:prstGeom prst="rect">
            <a:avLst/>
          </a:prstGeom>
          <a:noFill/>
          <a:ln>
            <a:noFill/>
          </a:ln>
        </p:spPr>
        <p:txBody>
          <a:bodyPr anchorCtr="0" anchor="t" bIns="91425" lIns="91425" spcFirstLastPara="1" rIns="91425" wrap="square" tIns="91425">
            <a:spAutoFit/>
          </a:bodyPr>
          <a:lstStyle/>
          <a:p>
            <a:pPr indent="-336550" lvl="0" marL="457200" rtl="0" algn="l">
              <a:lnSpc>
                <a:spcPct val="115000"/>
              </a:lnSpc>
              <a:spcBef>
                <a:spcPts val="0"/>
              </a:spcBef>
              <a:spcAft>
                <a:spcPts val="0"/>
              </a:spcAft>
              <a:buClr>
                <a:schemeClr val="dk1"/>
              </a:buClr>
              <a:buSzPts val="1700"/>
              <a:buChar char="❖"/>
            </a:pPr>
            <a:r>
              <a:rPr lang="en-GB" sz="1700">
                <a:solidFill>
                  <a:schemeClr val="dk1"/>
                </a:solidFill>
              </a:rPr>
              <a:t>Theoretical framework is carried out as a kind of theory which pivots the research with exponents the studies. </a:t>
            </a:r>
            <a:br>
              <a:rPr lang="en-GB" sz="1700">
                <a:solidFill>
                  <a:schemeClr val="dk1"/>
                </a:solidFill>
              </a:rPr>
            </a:br>
            <a:endParaRPr sz="1700">
              <a:solidFill>
                <a:schemeClr val="dk1"/>
              </a:solidFill>
            </a:endParaRPr>
          </a:p>
          <a:p>
            <a:pPr indent="-336550" lvl="0" marL="457200" rtl="0" algn="l">
              <a:lnSpc>
                <a:spcPct val="115000"/>
              </a:lnSpc>
              <a:spcBef>
                <a:spcPts val="0"/>
              </a:spcBef>
              <a:spcAft>
                <a:spcPts val="0"/>
              </a:spcAft>
              <a:buClr>
                <a:schemeClr val="dk1"/>
              </a:buClr>
              <a:buSzPts val="1700"/>
              <a:buChar char="❖"/>
            </a:pPr>
            <a:r>
              <a:rPr lang="en-GB" sz="1700">
                <a:solidFill>
                  <a:schemeClr val="dk1"/>
                </a:solidFill>
              </a:rPr>
              <a:t>Whilst, when it comes to conceptual framework the researcher makes sure to explain the relationship that prevails among major variables in the research study</a:t>
            </a:r>
            <a:r>
              <a:rPr lang="en-GB" sz="1700">
                <a:solidFill>
                  <a:schemeClr val="dk1"/>
                </a:solidFill>
              </a:rPr>
              <a:t> </a:t>
            </a:r>
            <a:endParaRPr b="1" sz="1700">
              <a:solidFill>
                <a:schemeClr val="dk1"/>
              </a:solidFill>
            </a:endParaRPr>
          </a:p>
        </p:txBody>
      </p:sp>
      <p:sp>
        <p:nvSpPr>
          <p:cNvPr id="491" name="Google Shape;491;p28"/>
          <p:cNvSpPr/>
          <p:nvPr/>
        </p:nvSpPr>
        <p:spPr>
          <a:xfrm rot="-6598088">
            <a:off x="1764748" y="346223"/>
            <a:ext cx="294292" cy="263356"/>
          </a:xfrm>
          <a:prstGeom prst="ellipse">
            <a:avLst/>
          </a:prstGeom>
          <a:solidFill>
            <a:srgbClr val="07376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492" name="Google Shape;492;p28"/>
          <p:cNvPicPr preferRelativeResize="0"/>
          <p:nvPr/>
        </p:nvPicPr>
        <p:blipFill rotWithShape="1">
          <a:blip r:embed="rId3">
            <a:alphaModFix/>
          </a:blip>
          <a:srcRect b="0" l="0" r="24282" t="0"/>
          <a:stretch/>
        </p:blipFill>
        <p:spPr>
          <a:xfrm flipH="1" rot="-5742319">
            <a:off x="5762422" y="502705"/>
            <a:ext cx="870083" cy="499192"/>
          </a:xfrm>
          <a:prstGeom prst="rect">
            <a:avLst/>
          </a:prstGeom>
          <a:noFill/>
          <a:ln>
            <a:noFill/>
          </a:ln>
        </p:spPr>
      </p:pic>
      <p:pic>
        <p:nvPicPr>
          <p:cNvPr id="493" name="Google Shape;493;p28"/>
          <p:cNvPicPr preferRelativeResize="0"/>
          <p:nvPr/>
        </p:nvPicPr>
        <p:blipFill>
          <a:blip r:embed="rId8">
            <a:alphaModFix/>
          </a:blip>
          <a:stretch>
            <a:fillRect/>
          </a:stretch>
        </p:blipFill>
        <p:spPr>
          <a:xfrm rot="3788461">
            <a:off x="6545966" y="4342656"/>
            <a:ext cx="830519" cy="849963"/>
          </a:xfrm>
          <a:prstGeom prst="rect">
            <a:avLst/>
          </a:prstGeom>
          <a:noFill/>
          <a:ln>
            <a:noFill/>
          </a:ln>
        </p:spPr>
      </p:pic>
      <p:pic>
        <p:nvPicPr>
          <p:cNvPr id="494" name="Google Shape;494;p28"/>
          <p:cNvPicPr preferRelativeResize="0"/>
          <p:nvPr/>
        </p:nvPicPr>
        <p:blipFill>
          <a:blip r:embed="rId9">
            <a:alphaModFix/>
          </a:blip>
          <a:stretch>
            <a:fillRect/>
          </a:stretch>
        </p:blipFill>
        <p:spPr>
          <a:xfrm>
            <a:off x="7999050" y="3985645"/>
            <a:ext cx="1002051" cy="978904"/>
          </a:xfrm>
          <a:prstGeom prst="rect">
            <a:avLst/>
          </a:prstGeom>
          <a:noFill/>
          <a:ln>
            <a:noFill/>
          </a:ln>
        </p:spPr>
      </p:pic>
      <p:sp>
        <p:nvSpPr>
          <p:cNvPr id="495" name="Google Shape;495;p28"/>
          <p:cNvSpPr txBox="1"/>
          <p:nvPr/>
        </p:nvSpPr>
        <p:spPr>
          <a:xfrm>
            <a:off x="450913" y="1111975"/>
            <a:ext cx="6826500" cy="10773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GB" sz="2900">
                <a:solidFill>
                  <a:srgbClr val="CC0000"/>
                </a:solidFill>
              </a:rPr>
              <a:t>Difference Between Conceptual Framework &amp; Theoretical Framework</a:t>
            </a:r>
            <a:endParaRPr b="1" sz="2000">
              <a:solidFill>
                <a:srgbClr val="98000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9" name="Shape 499"/>
        <p:cNvGrpSpPr/>
        <p:nvPr/>
      </p:nvGrpSpPr>
      <p:grpSpPr>
        <a:xfrm>
          <a:off x="0" y="0"/>
          <a:ext cx="0" cy="0"/>
          <a:chOff x="0" y="0"/>
          <a:chExt cx="0" cy="0"/>
        </a:xfrm>
      </p:grpSpPr>
      <p:sp>
        <p:nvSpPr>
          <p:cNvPr id="500" name="Google Shape;500;p29"/>
          <p:cNvSpPr/>
          <p:nvPr/>
        </p:nvSpPr>
        <p:spPr>
          <a:xfrm rot="-6596014">
            <a:off x="-1794404" y="2134400"/>
            <a:ext cx="1037455" cy="1037455"/>
          </a:xfrm>
          <a:prstGeom prst="ellipse">
            <a:avLst/>
          </a:prstGeom>
          <a:solidFill>
            <a:srgbClr val="3C78D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1" name="Google Shape;501;p29"/>
          <p:cNvSpPr/>
          <p:nvPr/>
        </p:nvSpPr>
        <p:spPr>
          <a:xfrm rot="-6599135">
            <a:off x="-849191" y="1450070"/>
            <a:ext cx="592480" cy="592480"/>
          </a:xfrm>
          <a:prstGeom prst="ellipse">
            <a:avLst/>
          </a:prstGeom>
          <a:solidFill>
            <a:srgbClr val="1155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2" name="Google Shape;502;p29"/>
          <p:cNvSpPr/>
          <p:nvPr/>
        </p:nvSpPr>
        <p:spPr>
          <a:xfrm>
            <a:off x="2590350" y="4575400"/>
            <a:ext cx="1146900" cy="1173600"/>
          </a:xfrm>
          <a:prstGeom prst="ellipse">
            <a:avLst/>
          </a:prstGeom>
          <a:solidFill>
            <a:srgbClr val="073763"/>
          </a:solidFill>
          <a:ln>
            <a:noFill/>
          </a:ln>
          <a:effectLst>
            <a:outerShdw blurRad="228600" rotWithShape="0" algn="tl" dir="5400000" dist="50800">
              <a:srgbClr val="000000">
                <a:alpha val="549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b="1" sz="3200"/>
          </a:p>
        </p:txBody>
      </p:sp>
      <p:sp>
        <p:nvSpPr>
          <p:cNvPr id="503" name="Google Shape;503;p29"/>
          <p:cNvSpPr/>
          <p:nvPr/>
        </p:nvSpPr>
        <p:spPr>
          <a:xfrm>
            <a:off x="6467050" y="-306825"/>
            <a:ext cx="1914900" cy="1914900"/>
          </a:xfrm>
          <a:prstGeom prst="donut">
            <a:avLst>
              <a:gd fmla="val 25000" name="adj"/>
            </a:avLst>
          </a:prstGeom>
          <a:solidFill>
            <a:srgbClr val="1C4587"/>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504" name="Google Shape;504;p29"/>
          <p:cNvPicPr preferRelativeResize="0"/>
          <p:nvPr/>
        </p:nvPicPr>
        <p:blipFill rotWithShape="1">
          <a:blip r:embed="rId3">
            <a:alphaModFix/>
          </a:blip>
          <a:srcRect b="0" l="0" r="24282" t="0"/>
          <a:stretch/>
        </p:blipFill>
        <p:spPr>
          <a:xfrm flipH="1" rot="3133154">
            <a:off x="3429122" y="4397155"/>
            <a:ext cx="870083" cy="499191"/>
          </a:xfrm>
          <a:prstGeom prst="rect">
            <a:avLst/>
          </a:prstGeom>
          <a:noFill/>
          <a:ln>
            <a:noFill/>
          </a:ln>
        </p:spPr>
      </p:pic>
      <p:sp>
        <p:nvSpPr>
          <p:cNvPr id="505" name="Google Shape;505;p29"/>
          <p:cNvSpPr txBox="1"/>
          <p:nvPr/>
        </p:nvSpPr>
        <p:spPr>
          <a:xfrm rot="279706">
            <a:off x="-54921" y="2025333"/>
            <a:ext cx="686571" cy="1092841"/>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5900">
                <a:solidFill>
                  <a:srgbClr val="CC0000"/>
                </a:solidFill>
              </a:rPr>
              <a:t>?</a:t>
            </a:r>
            <a:endParaRPr sz="5900">
              <a:solidFill>
                <a:srgbClr val="CC0000"/>
              </a:solidFill>
            </a:endParaRPr>
          </a:p>
        </p:txBody>
      </p:sp>
      <p:pic>
        <p:nvPicPr>
          <p:cNvPr id="506" name="Google Shape;506;p29"/>
          <p:cNvPicPr preferRelativeResize="0"/>
          <p:nvPr/>
        </p:nvPicPr>
        <p:blipFill>
          <a:blip r:embed="rId4">
            <a:alphaModFix/>
          </a:blip>
          <a:stretch>
            <a:fillRect/>
          </a:stretch>
        </p:blipFill>
        <p:spPr>
          <a:xfrm>
            <a:off x="-558600" y="3824869"/>
            <a:ext cx="1146750" cy="1173581"/>
          </a:xfrm>
          <a:prstGeom prst="rect">
            <a:avLst/>
          </a:prstGeom>
          <a:noFill/>
          <a:ln>
            <a:noFill/>
          </a:ln>
        </p:spPr>
      </p:pic>
      <p:sp>
        <p:nvSpPr>
          <p:cNvPr id="507" name="Google Shape;507;p29"/>
          <p:cNvSpPr txBox="1"/>
          <p:nvPr/>
        </p:nvSpPr>
        <p:spPr>
          <a:xfrm flipH="1" rot="-1876488">
            <a:off x="679126" y="3449555"/>
            <a:ext cx="379086" cy="1108089"/>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6000">
                <a:solidFill>
                  <a:srgbClr val="073763"/>
                </a:solidFill>
              </a:rPr>
              <a:t>!</a:t>
            </a:r>
            <a:endParaRPr sz="6000">
              <a:solidFill>
                <a:srgbClr val="073763"/>
              </a:solidFill>
            </a:endParaRPr>
          </a:p>
        </p:txBody>
      </p:sp>
      <p:sp>
        <p:nvSpPr>
          <p:cNvPr id="508" name="Google Shape;508;p29"/>
          <p:cNvSpPr/>
          <p:nvPr/>
        </p:nvSpPr>
        <p:spPr>
          <a:xfrm rot="-6598506">
            <a:off x="-122541" y="-54993"/>
            <a:ext cx="367083" cy="365187"/>
          </a:xfrm>
          <a:prstGeom prst="ellipse">
            <a:avLst/>
          </a:prstGeom>
          <a:solidFill>
            <a:srgbClr val="99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9" name="Google Shape;509;p29"/>
          <p:cNvSpPr/>
          <p:nvPr/>
        </p:nvSpPr>
        <p:spPr>
          <a:xfrm rot="-6598254">
            <a:off x="47691" y="1384836"/>
            <a:ext cx="481345" cy="468248"/>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0" name="Google Shape;510;p29"/>
          <p:cNvSpPr txBox="1"/>
          <p:nvPr/>
        </p:nvSpPr>
        <p:spPr>
          <a:xfrm rot="994192">
            <a:off x="8119919" y="3372850"/>
            <a:ext cx="521768" cy="923366"/>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4800">
                <a:solidFill>
                  <a:srgbClr val="073763"/>
                </a:solidFill>
              </a:rPr>
              <a:t>!</a:t>
            </a:r>
            <a:endParaRPr/>
          </a:p>
        </p:txBody>
      </p:sp>
      <p:sp>
        <p:nvSpPr>
          <p:cNvPr id="511" name="Google Shape;511;p29"/>
          <p:cNvSpPr/>
          <p:nvPr/>
        </p:nvSpPr>
        <p:spPr>
          <a:xfrm rot="-6598088">
            <a:off x="8801698" y="189423"/>
            <a:ext cx="294292" cy="263356"/>
          </a:xfrm>
          <a:prstGeom prst="ellipse">
            <a:avLst/>
          </a:prstGeom>
          <a:solidFill>
            <a:srgbClr val="07376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512" name="Google Shape;512;p29"/>
          <p:cNvPicPr preferRelativeResize="0"/>
          <p:nvPr/>
        </p:nvPicPr>
        <p:blipFill rotWithShape="1">
          <a:blip r:embed="rId3">
            <a:alphaModFix/>
          </a:blip>
          <a:srcRect b="0" l="0" r="5829" t="0"/>
          <a:stretch/>
        </p:blipFill>
        <p:spPr>
          <a:xfrm rot="6622432">
            <a:off x="8088497" y="920800"/>
            <a:ext cx="991906" cy="457575"/>
          </a:xfrm>
          <a:prstGeom prst="rect">
            <a:avLst/>
          </a:prstGeom>
          <a:noFill/>
          <a:ln>
            <a:noFill/>
          </a:ln>
        </p:spPr>
      </p:pic>
      <p:sp>
        <p:nvSpPr>
          <p:cNvPr id="513" name="Google Shape;513;p29"/>
          <p:cNvSpPr/>
          <p:nvPr/>
        </p:nvSpPr>
        <p:spPr>
          <a:xfrm rot="-6597214">
            <a:off x="1365520" y="4749681"/>
            <a:ext cx="447461" cy="468632"/>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514" name="Google Shape;514;p29"/>
          <p:cNvPicPr preferRelativeResize="0"/>
          <p:nvPr/>
        </p:nvPicPr>
        <p:blipFill>
          <a:blip r:embed="rId5">
            <a:alphaModFix/>
          </a:blip>
          <a:stretch>
            <a:fillRect/>
          </a:stretch>
        </p:blipFill>
        <p:spPr>
          <a:xfrm rot="1302271">
            <a:off x="3754175" y="-344152"/>
            <a:ext cx="631400" cy="675475"/>
          </a:xfrm>
          <a:prstGeom prst="rect">
            <a:avLst/>
          </a:prstGeom>
          <a:noFill/>
          <a:ln>
            <a:noFill/>
          </a:ln>
        </p:spPr>
      </p:pic>
      <p:sp>
        <p:nvSpPr>
          <p:cNvPr id="515" name="Google Shape;515;p29"/>
          <p:cNvSpPr txBox="1"/>
          <p:nvPr/>
        </p:nvSpPr>
        <p:spPr>
          <a:xfrm rot="3886993">
            <a:off x="2317913" y="-459"/>
            <a:ext cx="701336" cy="1108217"/>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6000">
                <a:solidFill>
                  <a:srgbClr val="CC0000"/>
                </a:solidFill>
              </a:rPr>
              <a:t>!</a:t>
            </a:r>
            <a:endParaRPr sz="2600">
              <a:solidFill>
                <a:srgbClr val="CC0000"/>
              </a:solidFill>
            </a:endParaRPr>
          </a:p>
        </p:txBody>
      </p:sp>
      <p:pic>
        <p:nvPicPr>
          <p:cNvPr id="516" name="Google Shape;516;p29"/>
          <p:cNvPicPr preferRelativeResize="0"/>
          <p:nvPr/>
        </p:nvPicPr>
        <p:blipFill rotWithShape="1">
          <a:blip r:embed="rId6">
            <a:alphaModFix/>
          </a:blip>
          <a:srcRect b="8590" l="5197" r="4091" t="10971"/>
          <a:stretch/>
        </p:blipFill>
        <p:spPr>
          <a:xfrm>
            <a:off x="295300" y="189275"/>
            <a:ext cx="1146750" cy="922706"/>
          </a:xfrm>
          <a:prstGeom prst="rect">
            <a:avLst/>
          </a:prstGeom>
          <a:noFill/>
          <a:ln>
            <a:noFill/>
          </a:ln>
        </p:spPr>
      </p:pic>
      <p:pic>
        <p:nvPicPr>
          <p:cNvPr id="517" name="Google Shape;517;p29"/>
          <p:cNvPicPr preferRelativeResize="0"/>
          <p:nvPr/>
        </p:nvPicPr>
        <p:blipFill rotWithShape="1">
          <a:blip r:embed="rId6">
            <a:alphaModFix/>
          </a:blip>
          <a:srcRect b="8590" l="5197" r="4091" t="10971"/>
          <a:stretch/>
        </p:blipFill>
        <p:spPr>
          <a:xfrm>
            <a:off x="5532100" y="4730244"/>
            <a:ext cx="759000" cy="610705"/>
          </a:xfrm>
          <a:prstGeom prst="rect">
            <a:avLst/>
          </a:prstGeom>
          <a:noFill/>
          <a:ln>
            <a:noFill/>
          </a:ln>
        </p:spPr>
      </p:pic>
      <p:pic>
        <p:nvPicPr>
          <p:cNvPr id="518" name="Google Shape;518;p29"/>
          <p:cNvPicPr preferRelativeResize="0"/>
          <p:nvPr/>
        </p:nvPicPr>
        <p:blipFill rotWithShape="1">
          <a:blip r:embed="rId7">
            <a:alphaModFix/>
          </a:blip>
          <a:srcRect b="0" l="0" r="1671" t="10080"/>
          <a:stretch/>
        </p:blipFill>
        <p:spPr>
          <a:xfrm>
            <a:off x="7930938" y="2536513"/>
            <a:ext cx="899700" cy="675569"/>
          </a:xfrm>
          <a:prstGeom prst="rect">
            <a:avLst/>
          </a:prstGeom>
          <a:noFill/>
          <a:ln>
            <a:noFill/>
          </a:ln>
        </p:spPr>
      </p:pic>
      <p:sp>
        <p:nvSpPr>
          <p:cNvPr id="519" name="Google Shape;519;p29"/>
          <p:cNvSpPr txBox="1"/>
          <p:nvPr/>
        </p:nvSpPr>
        <p:spPr>
          <a:xfrm>
            <a:off x="588138" y="2124338"/>
            <a:ext cx="7442700" cy="2251800"/>
          </a:xfrm>
          <a:prstGeom prst="rect">
            <a:avLst/>
          </a:prstGeom>
          <a:noFill/>
          <a:ln>
            <a:noFill/>
          </a:ln>
        </p:spPr>
        <p:txBody>
          <a:bodyPr anchorCtr="0" anchor="t" bIns="91425" lIns="91425" spcFirstLastPara="1" rIns="91425" wrap="square" tIns="91425">
            <a:spAutoFit/>
          </a:bodyPr>
          <a:lstStyle/>
          <a:p>
            <a:pPr indent="-336550" lvl="0" marL="457200" rtl="0" algn="l">
              <a:lnSpc>
                <a:spcPct val="115000"/>
              </a:lnSpc>
              <a:spcBef>
                <a:spcPts val="0"/>
              </a:spcBef>
              <a:spcAft>
                <a:spcPts val="0"/>
              </a:spcAft>
              <a:buClr>
                <a:schemeClr val="dk1"/>
              </a:buClr>
              <a:buSzPts val="1700"/>
              <a:buChar char="❖"/>
            </a:pPr>
            <a:r>
              <a:rPr lang="en-GB" sz="1700">
                <a:solidFill>
                  <a:schemeClr val="dk1"/>
                </a:solidFill>
              </a:rPr>
              <a:t>Theoretical framework, pertains the theories which are interrelated with the proposal mentioned. </a:t>
            </a:r>
            <a:br>
              <a:rPr lang="en-GB" sz="1700">
                <a:solidFill>
                  <a:schemeClr val="dk1"/>
                </a:solidFill>
              </a:rPr>
            </a:br>
            <a:endParaRPr sz="1700">
              <a:solidFill>
                <a:schemeClr val="dk1"/>
              </a:solidFill>
            </a:endParaRPr>
          </a:p>
          <a:p>
            <a:pPr indent="-336550" lvl="0" marL="457200" rtl="0" algn="l">
              <a:lnSpc>
                <a:spcPct val="115000"/>
              </a:lnSpc>
              <a:spcBef>
                <a:spcPts val="0"/>
              </a:spcBef>
              <a:spcAft>
                <a:spcPts val="0"/>
              </a:spcAft>
              <a:buClr>
                <a:schemeClr val="dk1"/>
              </a:buClr>
              <a:buSzPts val="1700"/>
              <a:buChar char="❖"/>
            </a:pPr>
            <a:r>
              <a:rPr lang="en-GB" sz="1700">
                <a:solidFill>
                  <a:schemeClr val="dk1"/>
                </a:solidFill>
              </a:rPr>
              <a:t>On the other hand, conceptual framework pertains of the concepts that are interconnected to evaluate the relationships among them and in which ways the author of the study asserts to answer towards the research proble</a:t>
            </a:r>
            <a:r>
              <a:rPr lang="en-GB" sz="1700">
                <a:solidFill>
                  <a:schemeClr val="dk1"/>
                </a:solidFill>
              </a:rPr>
              <a:t>m</a:t>
            </a:r>
            <a:endParaRPr sz="1700">
              <a:solidFill>
                <a:schemeClr val="dk1"/>
              </a:solidFill>
            </a:endParaRPr>
          </a:p>
        </p:txBody>
      </p:sp>
      <p:sp>
        <p:nvSpPr>
          <p:cNvPr id="520" name="Google Shape;520;p29"/>
          <p:cNvSpPr/>
          <p:nvPr/>
        </p:nvSpPr>
        <p:spPr>
          <a:xfrm rot="-6598088">
            <a:off x="1764748" y="346223"/>
            <a:ext cx="294292" cy="263356"/>
          </a:xfrm>
          <a:prstGeom prst="ellipse">
            <a:avLst/>
          </a:prstGeom>
          <a:solidFill>
            <a:srgbClr val="07376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521" name="Google Shape;521;p29"/>
          <p:cNvPicPr preferRelativeResize="0"/>
          <p:nvPr/>
        </p:nvPicPr>
        <p:blipFill rotWithShape="1">
          <a:blip r:embed="rId3">
            <a:alphaModFix/>
          </a:blip>
          <a:srcRect b="0" l="0" r="24282" t="0"/>
          <a:stretch/>
        </p:blipFill>
        <p:spPr>
          <a:xfrm flipH="1" rot="-5742319">
            <a:off x="5762422" y="502705"/>
            <a:ext cx="870083" cy="499192"/>
          </a:xfrm>
          <a:prstGeom prst="rect">
            <a:avLst/>
          </a:prstGeom>
          <a:noFill/>
          <a:ln>
            <a:noFill/>
          </a:ln>
        </p:spPr>
      </p:pic>
      <p:pic>
        <p:nvPicPr>
          <p:cNvPr id="522" name="Google Shape;522;p29"/>
          <p:cNvPicPr preferRelativeResize="0"/>
          <p:nvPr/>
        </p:nvPicPr>
        <p:blipFill>
          <a:blip r:embed="rId8">
            <a:alphaModFix/>
          </a:blip>
          <a:stretch>
            <a:fillRect/>
          </a:stretch>
        </p:blipFill>
        <p:spPr>
          <a:xfrm rot="3788461">
            <a:off x="6545966" y="4342656"/>
            <a:ext cx="830519" cy="849963"/>
          </a:xfrm>
          <a:prstGeom prst="rect">
            <a:avLst/>
          </a:prstGeom>
          <a:noFill/>
          <a:ln>
            <a:noFill/>
          </a:ln>
        </p:spPr>
      </p:pic>
      <p:pic>
        <p:nvPicPr>
          <p:cNvPr id="523" name="Google Shape;523;p29"/>
          <p:cNvPicPr preferRelativeResize="0"/>
          <p:nvPr/>
        </p:nvPicPr>
        <p:blipFill>
          <a:blip r:embed="rId9">
            <a:alphaModFix/>
          </a:blip>
          <a:stretch>
            <a:fillRect/>
          </a:stretch>
        </p:blipFill>
        <p:spPr>
          <a:xfrm>
            <a:off x="7999050" y="3985645"/>
            <a:ext cx="1002051" cy="978904"/>
          </a:xfrm>
          <a:prstGeom prst="rect">
            <a:avLst/>
          </a:prstGeom>
          <a:noFill/>
          <a:ln>
            <a:noFill/>
          </a:ln>
        </p:spPr>
      </p:pic>
      <p:sp>
        <p:nvSpPr>
          <p:cNvPr id="524" name="Google Shape;524;p29"/>
          <p:cNvSpPr txBox="1"/>
          <p:nvPr/>
        </p:nvSpPr>
        <p:spPr>
          <a:xfrm>
            <a:off x="450913" y="1111975"/>
            <a:ext cx="6826500" cy="10773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GB" sz="2900">
                <a:solidFill>
                  <a:srgbClr val="CC0000"/>
                </a:solidFill>
              </a:rPr>
              <a:t>Difference Between Conceptual Framework &amp; Theoretical Framework</a:t>
            </a:r>
            <a:endParaRPr b="1" sz="2000">
              <a:solidFill>
                <a:srgbClr val="98000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8" name="Shape 528"/>
        <p:cNvGrpSpPr/>
        <p:nvPr/>
      </p:nvGrpSpPr>
      <p:grpSpPr>
        <a:xfrm>
          <a:off x="0" y="0"/>
          <a:ext cx="0" cy="0"/>
          <a:chOff x="0" y="0"/>
          <a:chExt cx="0" cy="0"/>
        </a:xfrm>
      </p:grpSpPr>
      <p:sp>
        <p:nvSpPr>
          <p:cNvPr id="529" name="Google Shape;529;p30"/>
          <p:cNvSpPr/>
          <p:nvPr/>
        </p:nvSpPr>
        <p:spPr>
          <a:xfrm rot="-6599135">
            <a:off x="-849191" y="1450070"/>
            <a:ext cx="592480" cy="592480"/>
          </a:xfrm>
          <a:prstGeom prst="ellipse">
            <a:avLst/>
          </a:prstGeom>
          <a:solidFill>
            <a:srgbClr val="1155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0" name="Google Shape;530;p30"/>
          <p:cNvSpPr/>
          <p:nvPr/>
        </p:nvSpPr>
        <p:spPr>
          <a:xfrm rot="-6597823">
            <a:off x="2359149" y="1686794"/>
            <a:ext cx="984989" cy="1012414"/>
          </a:xfrm>
          <a:prstGeom prst="ellipse">
            <a:avLst/>
          </a:prstGeom>
          <a:solidFill>
            <a:srgbClr val="07376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1" name="Google Shape;531;p30"/>
          <p:cNvSpPr/>
          <p:nvPr/>
        </p:nvSpPr>
        <p:spPr>
          <a:xfrm>
            <a:off x="3232977" y="424126"/>
            <a:ext cx="4501500" cy="4199700"/>
          </a:xfrm>
          <a:prstGeom prst="ellipse">
            <a:avLst/>
          </a:prstGeom>
          <a:solidFill>
            <a:srgbClr val="CC0000"/>
          </a:solidFill>
          <a:ln>
            <a:noFill/>
          </a:ln>
          <a:effectLst>
            <a:outerShdw blurRad="228600" rotWithShape="0" algn="tl" dir="5400000" dist="50800">
              <a:srgbClr val="000000">
                <a:alpha val="549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2" name="Google Shape;532;p30"/>
          <p:cNvSpPr/>
          <p:nvPr/>
        </p:nvSpPr>
        <p:spPr>
          <a:xfrm>
            <a:off x="2326400" y="3148550"/>
            <a:ext cx="1838700" cy="1773600"/>
          </a:xfrm>
          <a:prstGeom prst="ellipse">
            <a:avLst/>
          </a:prstGeom>
          <a:solidFill>
            <a:srgbClr val="073763"/>
          </a:solidFill>
          <a:ln>
            <a:noFill/>
          </a:ln>
          <a:effectLst>
            <a:outerShdw blurRad="228600" rotWithShape="0" algn="tl" dir="5400000" dist="50800">
              <a:srgbClr val="000000">
                <a:alpha val="549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b="1" sz="3200"/>
          </a:p>
        </p:txBody>
      </p:sp>
      <p:sp>
        <p:nvSpPr>
          <p:cNvPr id="533" name="Google Shape;533;p30"/>
          <p:cNvSpPr/>
          <p:nvPr/>
        </p:nvSpPr>
        <p:spPr>
          <a:xfrm>
            <a:off x="6783750" y="81500"/>
            <a:ext cx="1914900" cy="1914900"/>
          </a:xfrm>
          <a:prstGeom prst="donut">
            <a:avLst>
              <a:gd fmla="val 25000" name="adj"/>
            </a:avLst>
          </a:prstGeom>
          <a:solidFill>
            <a:srgbClr val="1C4587"/>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4" name="Google Shape;534;p30"/>
          <p:cNvSpPr txBox="1"/>
          <p:nvPr/>
        </p:nvSpPr>
        <p:spPr>
          <a:xfrm>
            <a:off x="2886900" y="2203013"/>
            <a:ext cx="4755000" cy="7389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GB" sz="3600">
                <a:solidFill>
                  <a:srgbClr val="FFFFFF"/>
                </a:solidFill>
              </a:rPr>
              <a:t>GOOD LUCK</a:t>
            </a:r>
            <a:endParaRPr b="1" sz="1300">
              <a:solidFill>
                <a:srgbClr val="FFFFFF"/>
              </a:solidFill>
              <a:latin typeface="Merriweather"/>
              <a:ea typeface="Merriweather"/>
              <a:cs typeface="Merriweather"/>
              <a:sym typeface="Merriweather"/>
            </a:endParaRPr>
          </a:p>
        </p:txBody>
      </p:sp>
      <p:pic>
        <p:nvPicPr>
          <p:cNvPr id="535" name="Google Shape;535;p30"/>
          <p:cNvPicPr preferRelativeResize="0"/>
          <p:nvPr/>
        </p:nvPicPr>
        <p:blipFill rotWithShape="1">
          <a:blip r:embed="rId3">
            <a:alphaModFix/>
          </a:blip>
          <a:srcRect b="0" l="0" r="3716" t="0"/>
          <a:stretch/>
        </p:blipFill>
        <p:spPr>
          <a:xfrm rot="-1225023">
            <a:off x="2022730" y="1290924"/>
            <a:ext cx="1014165" cy="457577"/>
          </a:xfrm>
          <a:prstGeom prst="rect">
            <a:avLst/>
          </a:prstGeom>
          <a:noFill/>
          <a:ln>
            <a:noFill/>
          </a:ln>
        </p:spPr>
      </p:pic>
      <p:pic>
        <p:nvPicPr>
          <p:cNvPr id="536" name="Google Shape;536;p30"/>
          <p:cNvPicPr preferRelativeResize="0"/>
          <p:nvPr/>
        </p:nvPicPr>
        <p:blipFill>
          <a:blip r:embed="rId4">
            <a:alphaModFix/>
          </a:blip>
          <a:stretch>
            <a:fillRect/>
          </a:stretch>
        </p:blipFill>
        <p:spPr>
          <a:xfrm rot="3788461">
            <a:off x="6545966" y="4342656"/>
            <a:ext cx="830519" cy="849963"/>
          </a:xfrm>
          <a:prstGeom prst="rect">
            <a:avLst/>
          </a:prstGeom>
          <a:noFill/>
          <a:ln>
            <a:noFill/>
          </a:ln>
        </p:spPr>
      </p:pic>
      <p:sp>
        <p:nvSpPr>
          <p:cNvPr id="537" name="Google Shape;537;p30"/>
          <p:cNvSpPr txBox="1"/>
          <p:nvPr/>
        </p:nvSpPr>
        <p:spPr>
          <a:xfrm rot="279706">
            <a:off x="-225621" y="1956358"/>
            <a:ext cx="686571" cy="1092841"/>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5900">
                <a:solidFill>
                  <a:srgbClr val="CC0000"/>
                </a:solidFill>
              </a:rPr>
              <a:t>?</a:t>
            </a:r>
            <a:endParaRPr sz="5900">
              <a:solidFill>
                <a:srgbClr val="CC0000"/>
              </a:solidFill>
            </a:endParaRPr>
          </a:p>
        </p:txBody>
      </p:sp>
      <p:pic>
        <p:nvPicPr>
          <p:cNvPr id="538" name="Google Shape;538;p30"/>
          <p:cNvPicPr preferRelativeResize="0"/>
          <p:nvPr/>
        </p:nvPicPr>
        <p:blipFill>
          <a:blip r:embed="rId4">
            <a:alphaModFix/>
          </a:blip>
          <a:stretch>
            <a:fillRect/>
          </a:stretch>
        </p:blipFill>
        <p:spPr>
          <a:xfrm>
            <a:off x="-558600" y="3824869"/>
            <a:ext cx="1146750" cy="1173581"/>
          </a:xfrm>
          <a:prstGeom prst="rect">
            <a:avLst/>
          </a:prstGeom>
          <a:noFill/>
          <a:ln>
            <a:noFill/>
          </a:ln>
        </p:spPr>
      </p:pic>
      <p:sp>
        <p:nvSpPr>
          <p:cNvPr id="539" name="Google Shape;539;p30"/>
          <p:cNvSpPr txBox="1"/>
          <p:nvPr/>
        </p:nvSpPr>
        <p:spPr>
          <a:xfrm flipH="1" rot="-1876488">
            <a:off x="813001" y="3079330"/>
            <a:ext cx="379086" cy="1108089"/>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Clr>
                <a:schemeClr val="dk1"/>
              </a:buClr>
              <a:buSzPts val="1100"/>
              <a:buFont typeface="Arial"/>
              <a:buNone/>
            </a:pPr>
            <a:r>
              <a:rPr b="1" lang="en-GB" sz="6000">
                <a:solidFill>
                  <a:srgbClr val="073763"/>
                </a:solidFill>
              </a:rPr>
              <a:t>!</a:t>
            </a:r>
            <a:endParaRPr sz="6000">
              <a:solidFill>
                <a:srgbClr val="073763"/>
              </a:solidFill>
            </a:endParaRPr>
          </a:p>
        </p:txBody>
      </p:sp>
      <p:sp>
        <p:nvSpPr>
          <p:cNvPr id="540" name="Google Shape;540;p30"/>
          <p:cNvSpPr/>
          <p:nvPr/>
        </p:nvSpPr>
        <p:spPr>
          <a:xfrm rot="-6598506">
            <a:off x="-122541" y="-54993"/>
            <a:ext cx="367083" cy="365187"/>
          </a:xfrm>
          <a:prstGeom prst="ellipse">
            <a:avLst/>
          </a:prstGeom>
          <a:solidFill>
            <a:srgbClr val="99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1" name="Google Shape;541;p30"/>
          <p:cNvSpPr/>
          <p:nvPr/>
        </p:nvSpPr>
        <p:spPr>
          <a:xfrm rot="-6598254">
            <a:off x="953316" y="2259598"/>
            <a:ext cx="481345" cy="468248"/>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2" name="Google Shape;542;p30"/>
          <p:cNvSpPr txBox="1"/>
          <p:nvPr/>
        </p:nvSpPr>
        <p:spPr>
          <a:xfrm rot="994192">
            <a:off x="8188019" y="3267300"/>
            <a:ext cx="521768" cy="923366"/>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4800">
                <a:solidFill>
                  <a:srgbClr val="073763"/>
                </a:solidFill>
              </a:rPr>
              <a:t>!</a:t>
            </a:r>
            <a:endParaRPr/>
          </a:p>
        </p:txBody>
      </p:sp>
      <p:sp>
        <p:nvSpPr>
          <p:cNvPr id="543" name="Google Shape;543;p30"/>
          <p:cNvSpPr/>
          <p:nvPr/>
        </p:nvSpPr>
        <p:spPr>
          <a:xfrm rot="-6598088">
            <a:off x="8725498" y="265623"/>
            <a:ext cx="294292" cy="263356"/>
          </a:xfrm>
          <a:prstGeom prst="ellipse">
            <a:avLst/>
          </a:prstGeom>
          <a:solidFill>
            <a:srgbClr val="07376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544" name="Google Shape;544;p30"/>
          <p:cNvPicPr preferRelativeResize="0"/>
          <p:nvPr/>
        </p:nvPicPr>
        <p:blipFill rotWithShape="1">
          <a:blip r:embed="rId3">
            <a:alphaModFix/>
          </a:blip>
          <a:srcRect b="0" l="0" r="5829" t="0"/>
          <a:stretch/>
        </p:blipFill>
        <p:spPr>
          <a:xfrm rot="7906388">
            <a:off x="8247522" y="1494625"/>
            <a:ext cx="991906" cy="457575"/>
          </a:xfrm>
          <a:prstGeom prst="rect">
            <a:avLst/>
          </a:prstGeom>
          <a:noFill/>
          <a:ln>
            <a:noFill/>
          </a:ln>
        </p:spPr>
      </p:pic>
      <p:sp>
        <p:nvSpPr>
          <p:cNvPr id="545" name="Google Shape;545;p30"/>
          <p:cNvSpPr/>
          <p:nvPr/>
        </p:nvSpPr>
        <p:spPr>
          <a:xfrm rot="-6597214">
            <a:off x="1365520" y="4749681"/>
            <a:ext cx="447461" cy="468632"/>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546" name="Google Shape;546;p30"/>
          <p:cNvPicPr preferRelativeResize="0"/>
          <p:nvPr/>
        </p:nvPicPr>
        <p:blipFill>
          <a:blip r:embed="rId5">
            <a:alphaModFix/>
          </a:blip>
          <a:stretch>
            <a:fillRect/>
          </a:stretch>
        </p:blipFill>
        <p:spPr>
          <a:xfrm rot="1302271">
            <a:off x="3754175" y="-344152"/>
            <a:ext cx="631400" cy="675475"/>
          </a:xfrm>
          <a:prstGeom prst="rect">
            <a:avLst/>
          </a:prstGeom>
          <a:noFill/>
          <a:ln>
            <a:noFill/>
          </a:ln>
        </p:spPr>
      </p:pic>
      <p:sp>
        <p:nvSpPr>
          <p:cNvPr id="547" name="Google Shape;547;p30"/>
          <p:cNvSpPr txBox="1"/>
          <p:nvPr/>
        </p:nvSpPr>
        <p:spPr>
          <a:xfrm rot="3886993">
            <a:off x="2569138" y="96516"/>
            <a:ext cx="701336" cy="1108217"/>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6000">
                <a:solidFill>
                  <a:srgbClr val="CC0000"/>
                </a:solidFill>
              </a:rPr>
              <a:t>!</a:t>
            </a:r>
            <a:endParaRPr sz="2600">
              <a:solidFill>
                <a:srgbClr val="CC0000"/>
              </a:solidFill>
            </a:endParaRPr>
          </a:p>
        </p:txBody>
      </p:sp>
      <p:pic>
        <p:nvPicPr>
          <p:cNvPr id="548" name="Google Shape;548;p30"/>
          <p:cNvPicPr preferRelativeResize="0"/>
          <p:nvPr/>
        </p:nvPicPr>
        <p:blipFill rotWithShape="1">
          <a:blip r:embed="rId6">
            <a:alphaModFix/>
          </a:blip>
          <a:srcRect b="8590" l="5197" r="4091" t="10971"/>
          <a:stretch/>
        </p:blipFill>
        <p:spPr>
          <a:xfrm>
            <a:off x="428075" y="395925"/>
            <a:ext cx="1580130" cy="1271400"/>
          </a:xfrm>
          <a:prstGeom prst="rect">
            <a:avLst/>
          </a:prstGeom>
          <a:noFill/>
          <a:ln>
            <a:noFill/>
          </a:ln>
        </p:spPr>
      </p:pic>
      <p:pic>
        <p:nvPicPr>
          <p:cNvPr id="549" name="Google Shape;549;p30"/>
          <p:cNvPicPr preferRelativeResize="0"/>
          <p:nvPr/>
        </p:nvPicPr>
        <p:blipFill rotWithShape="1">
          <a:blip r:embed="rId6">
            <a:alphaModFix/>
          </a:blip>
          <a:srcRect b="8590" l="5197" r="4091" t="10971"/>
          <a:stretch/>
        </p:blipFill>
        <p:spPr>
          <a:xfrm>
            <a:off x="4693900" y="4730244"/>
            <a:ext cx="759000" cy="610705"/>
          </a:xfrm>
          <a:prstGeom prst="rect">
            <a:avLst/>
          </a:prstGeom>
          <a:noFill/>
          <a:ln>
            <a:noFill/>
          </a:ln>
        </p:spPr>
      </p:pic>
      <p:pic>
        <p:nvPicPr>
          <p:cNvPr id="550" name="Google Shape;550;p30"/>
          <p:cNvPicPr preferRelativeResize="0"/>
          <p:nvPr/>
        </p:nvPicPr>
        <p:blipFill rotWithShape="1">
          <a:blip r:embed="rId7">
            <a:alphaModFix/>
          </a:blip>
          <a:srcRect b="0" l="0" r="1671" t="10080"/>
          <a:stretch/>
        </p:blipFill>
        <p:spPr>
          <a:xfrm>
            <a:off x="7815988" y="2266450"/>
            <a:ext cx="899700" cy="675569"/>
          </a:xfrm>
          <a:prstGeom prst="rect">
            <a:avLst/>
          </a:prstGeom>
          <a:noFill/>
          <a:ln>
            <a:noFill/>
          </a:ln>
        </p:spPr>
      </p:pic>
      <p:pic>
        <p:nvPicPr>
          <p:cNvPr id="551" name="Google Shape;551;p30"/>
          <p:cNvPicPr preferRelativeResize="0"/>
          <p:nvPr/>
        </p:nvPicPr>
        <p:blipFill>
          <a:blip r:embed="rId8">
            <a:alphaModFix/>
          </a:blip>
          <a:stretch>
            <a:fillRect/>
          </a:stretch>
        </p:blipFill>
        <p:spPr>
          <a:xfrm>
            <a:off x="7999050" y="3985645"/>
            <a:ext cx="1002051" cy="978904"/>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 name="Shape 80"/>
        <p:cNvGrpSpPr/>
        <p:nvPr/>
      </p:nvGrpSpPr>
      <p:grpSpPr>
        <a:xfrm>
          <a:off x="0" y="0"/>
          <a:ext cx="0" cy="0"/>
          <a:chOff x="0" y="0"/>
          <a:chExt cx="0" cy="0"/>
        </a:xfrm>
      </p:grpSpPr>
      <p:sp>
        <p:nvSpPr>
          <p:cNvPr id="81" name="Google Shape;81;p14"/>
          <p:cNvSpPr/>
          <p:nvPr/>
        </p:nvSpPr>
        <p:spPr>
          <a:xfrm rot="-6596014">
            <a:off x="-1794404" y="2134400"/>
            <a:ext cx="1037455" cy="1037455"/>
          </a:xfrm>
          <a:prstGeom prst="ellipse">
            <a:avLst/>
          </a:prstGeom>
          <a:solidFill>
            <a:srgbClr val="3C78D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4"/>
          <p:cNvSpPr/>
          <p:nvPr/>
        </p:nvSpPr>
        <p:spPr>
          <a:xfrm rot="-6599135">
            <a:off x="-849191" y="1450070"/>
            <a:ext cx="592480" cy="592480"/>
          </a:xfrm>
          <a:prstGeom prst="ellipse">
            <a:avLst/>
          </a:prstGeom>
          <a:solidFill>
            <a:srgbClr val="1155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14"/>
          <p:cNvSpPr/>
          <p:nvPr/>
        </p:nvSpPr>
        <p:spPr>
          <a:xfrm>
            <a:off x="2590350" y="4575400"/>
            <a:ext cx="1146900" cy="1173600"/>
          </a:xfrm>
          <a:prstGeom prst="ellipse">
            <a:avLst/>
          </a:prstGeom>
          <a:solidFill>
            <a:srgbClr val="073763"/>
          </a:solidFill>
          <a:ln>
            <a:noFill/>
          </a:ln>
          <a:effectLst>
            <a:outerShdw blurRad="228600" rotWithShape="0" algn="tl" dir="5400000" dist="50800">
              <a:srgbClr val="000000">
                <a:alpha val="549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b="1" sz="3200"/>
          </a:p>
        </p:txBody>
      </p:sp>
      <p:sp>
        <p:nvSpPr>
          <p:cNvPr id="84" name="Google Shape;84;p14"/>
          <p:cNvSpPr/>
          <p:nvPr/>
        </p:nvSpPr>
        <p:spPr>
          <a:xfrm>
            <a:off x="6848050" y="-306825"/>
            <a:ext cx="1914900" cy="1914900"/>
          </a:xfrm>
          <a:prstGeom prst="donut">
            <a:avLst>
              <a:gd fmla="val 25000" name="adj"/>
            </a:avLst>
          </a:prstGeom>
          <a:solidFill>
            <a:srgbClr val="1C4587"/>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85" name="Google Shape;85;p14"/>
          <p:cNvPicPr preferRelativeResize="0"/>
          <p:nvPr/>
        </p:nvPicPr>
        <p:blipFill rotWithShape="1">
          <a:blip r:embed="rId3">
            <a:alphaModFix/>
          </a:blip>
          <a:srcRect b="0" l="0" r="24282" t="0"/>
          <a:stretch/>
        </p:blipFill>
        <p:spPr>
          <a:xfrm flipH="1" rot="3133154">
            <a:off x="3429122" y="4397155"/>
            <a:ext cx="870083" cy="499191"/>
          </a:xfrm>
          <a:prstGeom prst="rect">
            <a:avLst/>
          </a:prstGeom>
          <a:noFill/>
          <a:ln>
            <a:noFill/>
          </a:ln>
        </p:spPr>
      </p:pic>
      <p:sp>
        <p:nvSpPr>
          <p:cNvPr id="86" name="Google Shape;86;p14"/>
          <p:cNvSpPr txBox="1"/>
          <p:nvPr/>
        </p:nvSpPr>
        <p:spPr>
          <a:xfrm rot="279706">
            <a:off x="-225621" y="1956358"/>
            <a:ext cx="686571" cy="1092841"/>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5900">
                <a:solidFill>
                  <a:srgbClr val="CC0000"/>
                </a:solidFill>
              </a:rPr>
              <a:t>?</a:t>
            </a:r>
            <a:endParaRPr sz="5900">
              <a:solidFill>
                <a:srgbClr val="CC0000"/>
              </a:solidFill>
            </a:endParaRPr>
          </a:p>
        </p:txBody>
      </p:sp>
      <p:pic>
        <p:nvPicPr>
          <p:cNvPr id="87" name="Google Shape;87;p14"/>
          <p:cNvPicPr preferRelativeResize="0"/>
          <p:nvPr/>
        </p:nvPicPr>
        <p:blipFill>
          <a:blip r:embed="rId4">
            <a:alphaModFix/>
          </a:blip>
          <a:stretch>
            <a:fillRect/>
          </a:stretch>
        </p:blipFill>
        <p:spPr>
          <a:xfrm>
            <a:off x="-558600" y="3824869"/>
            <a:ext cx="1146750" cy="1173581"/>
          </a:xfrm>
          <a:prstGeom prst="rect">
            <a:avLst/>
          </a:prstGeom>
          <a:noFill/>
          <a:ln>
            <a:noFill/>
          </a:ln>
        </p:spPr>
      </p:pic>
      <p:sp>
        <p:nvSpPr>
          <p:cNvPr id="88" name="Google Shape;88;p14"/>
          <p:cNvSpPr txBox="1"/>
          <p:nvPr/>
        </p:nvSpPr>
        <p:spPr>
          <a:xfrm flipH="1" rot="-1876488">
            <a:off x="679126" y="3449555"/>
            <a:ext cx="379086" cy="1108089"/>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6000">
                <a:solidFill>
                  <a:srgbClr val="073763"/>
                </a:solidFill>
              </a:rPr>
              <a:t>!</a:t>
            </a:r>
            <a:endParaRPr sz="6000">
              <a:solidFill>
                <a:srgbClr val="073763"/>
              </a:solidFill>
            </a:endParaRPr>
          </a:p>
        </p:txBody>
      </p:sp>
      <p:sp>
        <p:nvSpPr>
          <p:cNvPr id="89" name="Google Shape;89;p14"/>
          <p:cNvSpPr/>
          <p:nvPr/>
        </p:nvSpPr>
        <p:spPr>
          <a:xfrm rot="-6598506">
            <a:off x="-122541" y="-54993"/>
            <a:ext cx="367083" cy="365187"/>
          </a:xfrm>
          <a:prstGeom prst="ellipse">
            <a:avLst/>
          </a:prstGeom>
          <a:solidFill>
            <a:srgbClr val="99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0" name="Google Shape;90;p14"/>
          <p:cNvSpPr/>
          <p:nvPr/>
        </p:nvSpPr>
        <p:spPr>
          <a:xfrm rot="-6598254">
            <a:off x="356866" y="1585673"/>
            <a:ext cx="481345" cy="468248"/>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 name="Google Shape;91;p14"/>
          <p:cNvSpPr txBox="1"/>
          <p:nvPr/>
        </p:nvSpPr>
        <p:spPr>
          <a:xfrm rot="994192">
            <a:off x="8119919" y="3372850"/>
            <a:ext cx="521768" cy="923366"/>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4800">
                <a:solidFill>
                  <a:srgbClr val="073763"/>
                </a:solidFill>
              </a:rPr>
              <a:t>!</a:t>
            </a:r>
            <a:endParaRPr/>
          </a:p>
        </p:txBody>
      </p:sp>
      <p:sp>
        <p:nvSpPr>
          <p:cNvPr id="92" name="Google Shape;92;p14"/>
          <p:cNvSpPr/>
          <p:nvPr/>
        </p:nvSpPr>
        <p:spPr>
          <a:xfrm rot="-6598088">
            <a:off x="8725498" y="265623"/>
            <a:ext cx="294292" cy="263356"/>
          </a:xfrm>
          <a:prstGeom prst="ellipse">
            <a:avLst/>
          </a:prstGeom>
          <a:solidFill>
            <a:srgbClr val="07376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93" name="Google Shape;93;p14"/>
          <p:cNvPicPr preferRelativeResize="0"/>
          <p:nvPr/>
        </p:nvPicPr>
        <p:blipFill rotWithShape="1">
          <a:blip r:embed="rId3">
            <a:alphaModFix/>
          </a:blip>
          <a:srcRect b="0" l="0" r="5829" t="0"/>
          <a:stretch/>
        </p:blipFill>
        <p:spPr>
          <a:xfrm rot="7906388">
            <a:off x="8240897" y="1225600"/>
            <a:ext cx="991906" cy="457575"/>
          </a:xfrm>
          <a:prstGeom prst="rect">
            <a:avLst/>
          </a:prstGeom>
          <a:noFill/>
          <a:ln>
            <a:noFill/>
          </a:ln>
        </p:spPr>
      </p:pic>
      <p:sp>
        <p:nvSpPr>
          <p:cNvPr id="94" name="Google Shape;94;p14"/>
          <p:cNvSpPr/>
          <p:nvPr/>
        </p:nvSpPr>
        <p:spPr>
          <a:xfrm rot="-6597214">
            <a:off x="1365520" y="4749681"/>
            <a:ext cx="447461" cy="468632"/>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95" name="Google Shape;95;p14"/>
          <p:cNvPicPr preferRelativeResize="0"/>
          <p:nvPr/>
        </p:nvPicPr>
        <p:blipFill>
          <a:blip r:embed="rId5">
            <a:alphaModFix/>
          </a:blip>
          <a:stretch>
            <a:fillRect/>
          </a:stretch>
        </p:blipFill>
        <p:spPr>
          <a:xfrm rot="1302271">
            <a:off x="3754175" y="-344152"/>
            <a:ext cx="631400" cy="675475"/>
          </a:xfrm>
          <a:prstGeom prst="rect">
            <a:avLst/>
          </a:prstGeom>
          <a:noFill/>
          <a:ln>
            <a:noFill/>
          </a:ln>
        </p:spPr>
      </p:pic>
      <p:sp>
        <p:nvSpPr>
          <p:cNvPr id="96" name="Google Shape;96;p14"/>
          <p:cNvSpPr txBox="1"/>
          <p:nvPr/>
        </p:nvSpPr>
        <p:spPr>
          <a:xfrm rot="3886993">
            <a:off x="2317913" y="-459"/>
            <a:ext cx="701336" cy="1108217"/>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6000">
                <a:solidFill>
                  <a:srgbClr val="CC0000"/>
                </a:solidFill>
              </a:rPr>
              <a:t>!</a:t>
            </a:r>
            <a:endParaRPr sz="2600">
              <a:solidFill>
                <a:srgbClr val="CC0000"/>
              </a:solidFill>
            </a:endParaRPr>
          </a:p>
        </p:txBody>
      </p:sp>
      <p:pic>
        <p:nvPicPr>
          <p:cNvPr id="97" name="Google Shape;97;p14"/>
          <p:cNvPicPr preferRelativeResize="0"/>
          <p:nvPr/>
        </p:nvPicPr>
        <p:blipFill rotWithShape="1">
          <a:blip r:embed="rId6">
            <a:alphaModFix/>
          </a:blip>
          <a:srcRect b="8590" l="5197" r="4091" t="10971"/>
          <a:stretch/>
        </p:blipFill>
        <p:spPr>
          <a:xfrm>
            <a:off x="295300" y="189275"/>
            <a:ext cx="1146750" cy="922706"/>
          </a:xfrm>
          <a:prstGeom prst="rect">
            <a:avLst/>
          </a:prstGeom>
          <a:noFill/>
          <a:ln>
            <a:noFill/>
          </a:ln>
        </p:spPr>
      </p:pic>
      <p:pic>
        <p:nvPicPr>
          <p:cNvPr id="98" name="Google Shape;98;p14"/>
          <p:cNvPicPr preferRelativeResize="0"/>
          <p:nvPr/>
        </p:nvPicPr>
        <p:blipFill rotWithShape="1">
          <a:blip r:embed="rId6">
            <a:alphaModFix/>
          </a:blip>
          <a:srcRect b="8590" l="5197" r="4091" t="10971"/>
          <a:stretch/>
        </p:blipFill>
        <p:spPr>
          <a:xfrm>
            <a:off x="5532100" y="4730244"/>
            <a:ext cx="759000" cy="610705"/>
          </a:xfrm>
          <a:prstGeom prst="rect">
            <a:avLst/>
          </a:prstGeom>
          <a:noFill/>
          <a:ln>
            <a:noFill/>
          </a:ln>
        </p:spPr>
      </p:pic>
      <p:pic>
        <p:nvPicPr>
          <p:cNvPr id="99" name="Google Shape;99;p14"/>
          <p:cNvPicPr preferRelativeResize="0"/>
          <p:nvPr/>
        </p:nvPicPr>
        <p:blipFill rotWithShape="1">
          <a:blip r:embed="rId7">
            <a:alphaModFix/>
          </a:blip>
          <a:srcRect b="0" l="0" r="1671" t="10080"/>
          <a:stretch/>
        </p:blipFill>
        <p:spPr>
          <a:xfrm>
            <a:off x="7930938" y="2536513"/>
            <a:ext cx="899700" cy="675569"/>
          </a:xfrm>
          <a:prstGeom prst="rect">
            <a:avLst/>
          </a:prstGeom>
          <a:noFill/>
          <a:ln>
            <a:noFill/>
          </a:ln>
        </p:spPr>
      </p:pic>
      <p:sp>
        <p:nvSpPr>
          <p:cNvPr id="100" name="Google Shape;100;p14"/>
          <p:cNvSpPr txBox="1"/>
          <p:nvPr/>
        </p:nvSpPr>
        <p:spPr>
          <a:xfrm>
            <a:off x="640613" y="2204489"/>
            <a:ext cx="7153500" cy="1349100"/>
          </a:xfrm>
          <a:prstGeom prst="rect">
            <a:avLst/>
          </a:prstGeom>
          <a:noFill/>
          <a:ln>
            <a:noFill/>
          </a:ln>
        </p:spPr>
        <p:txBody>
          <a:bodyPr anchorCtr="0" anchor="t" bIns="91425" lIns="91425" spcFirstLastPara="1" rIns="91425" wrap="square" tIns="91425">
            <a:spAutoFit/>
          </a:bodyPr>
          <a:lstStyle/>
          <a:p>
            <a:pPr indent="-336550" lvl="0" marL="457200" rtl="0" algn="l">
              <a:lnSpc>
                <a:spcPct val="115000"/>
              </a:lnSpc>
              <a:spcBef>
                <a:spcPts val="0"/>
              </a:spcBef>
              <a:spcAft>
                <a:spcPts val="0"/>
              </a:spcAft>
              <a:buClr>
                <a:schemeClr val="dk1"/>
              </a:buClr>
              <a:buSzPts val="1700"/>
              <a:buChar char="❖"/>
            </a:pPr>
            <a:r>
              <a:rPr lang="en-GB" sz="1700">
                <a:solidFill>
                  <a:schemeClr val="dk1"/>
                </a:solidFill>
              </a:rPr>
              <a:t>A conceptual framework exhibits in research of what is expected to attain through out the research. </a:t>
            </a:r>
            <a:endParaRPr sz="1700">
              <a:solidFill>
                <a:schemeClr val="dk1"/>
              </a:solidFill>
            </a:endParaRPr>
          </a:p>
          <a:p>
            <a:pPr indent="-336550" lvl="0" marL="457200" rtl="0" algn="l">
              <a:lnSpc>
                <a:spcPct val="115000"/>
              </a:lnSpc>
              <a:spcBef>
                <a:spcPts val="0"/>
              </a:spcBef>
              <a:spcAft>
                <a:spcPts val="0"/>
              </a:spcAft>
              <a:buClr>
                <a:schemeClr val="dk1"/>
              </a:buClr>
              <a:buSzPts val="1700"/>
              <a:buChar char="❖"/>
            </a:pPr>
            <a:r>
              <a:rPr lang="en-GB" sz="1700">
                <a:solidFill>
                  <a:schemeClr val="dk1"/>
                </a:solidFill>
              </a:rPr>
              <a:t>It explains the variables which are used in the research and it maps out in how these variables are relatable to each other.   </a:t>
            </a:r>
            <a:endParaRPr sz="1700">
              <a:solidFill>
                <a:schemeClr val="dk1"/>
              </a:solidFill>
            </a:endParaRPr>
          </a:p>
        </p:txBody>
      </p:sp>
      <p:sp>
        <p:nvSpPr>
          <p:cNvPr id="101" name="Google Shape;101;p14"/>
          <p:cNvSpPr txBox="1"/>
          <p:nvPr/>
        </p:nvSpPr>
        <p:spPr>
          <a:xfrm>
            <a:off x="918025" y="976875"/>
            <a:ext cx="5911800" cy="631200"/>
          </a:xfrm>
          <a:prstGeom prst="rect">
            <a:avLst/>
          </a:prstGeom>
          <a:solidFill>
            <a:srgbClr val="CC0000"/>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900">
                <a:solidFill>
                  <a:srgbClr val="FFFFFF"/>
                </a:solidFill>
              </a:rPr>
              <a:t>What is Conceptual Framework? </a:t>
            </a:r>
            <a:endParaRPr sz="100">
              <a:solidFill>
                <a:srgbClr val="FFFFFF"/>
              </a:solidFill>
            </a:endParaRPr>
          </a:p>
        </p:txBody>
      </p:sp>
      <p:pic>
        <p:nvPicPr>
          <p:cNvPr id="102" name="Google Shape;102;p14"/>
          <p:cNvPicPr preferRelativeResize="0"/>
          <p:nvPr/>
        </p:nvPicPr>
        <p:blipFill>
          <a:blip r:embed="rId8">
            <a:alphaModFix/>
          </a:blip>
          <a:stretch>
            <a:fillRect/>
          </a:stretch>
        </p:blipFill>
        <p:spPr>
          <a:xfrm rot="3788461">
            <a:off x="6545966" y="4342656"/>
            <a:ext cx="830519" cy="849963"/>
          </a:xfrm>
          <a:prstGeom prst="rect">
            <a:avLst/>
          </a:prstGeom>
          <a:noFill/>
          <a:ln>
            <a:noFill/>
          </a:ln>
        </p:spPr>
      </p:pic>
      <p:pic>
        <p:nvPicPr>
          <p:cNvPr id="103" name="Google Shape;103;p14"/>
          <p:cNvPicPr preferRelativeResize="0"/>
          <p:nvPr/>
        </p:nvPicPr>
        <p:blipFill>
          <a:blip r:embed="rId9">
            <a:alphaModFix/>
          </a:blip>
          <a:stretch>
            <a:fillRect/>
          </a:stretch>
        </p:blipFill>
        <p:spPr>
          <a:xfrm>
            <a:off x="7999050" y="3985645"/>
            <a:ext cx="1002051" cy="978904"/>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15"/>
          <p:cNvSpPr/>
          <p:nvPr/>
        </p:nvSpPr>
        <p:spPr>
          <a:xfrm rot="-6596014">
            <a:off x="-1794404" y="2134400"/>
            <a:ext cx="1037455" cy="1037455"/>
          </a:xfrm>
          <a:prstGeom prst="ellipse">
            <a:avLst/>
          </a:prstGeom>
          <a:solidFill>
            <a:srgbClr val="3C78D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p15"/>
          <p:cNvSpPr/>
          <p:nvPr/>
        </p:nvSpPr>
        <p:spPr>
          <a:xfrm rot="-6599135">
            <a:off x="-849191" y="1450070"/>
            <a:ext cx="592480" cy="592480"/>
          </a:xfrm>
          <a:prstGeom prst="ellipse">
            <a:avLst/>
          </a:prstGeom>
          <a:solidFill>
            <a:srgbClr val="1155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15"/>
          <p:cNvSpPr/>
          <p:nvPr/>
        </p:nvSpPr>
        <p:spPr>
          <a:xfrm>
            <a:off x="2590350" y="4575400"/>
            <a:ext cx="1146900" cy="1173600"/>
          </a:xfrm>
          <a:prstGeom prst="ellipse">
            <a:avLst/>
          </a:prstGeom>
          <a:solidFill>
            <a:srgbClr val="073763"/>
          </a:solidFill>
          <a:ln>
            <a:noFill/>
          </a:ln>
          <a:effectLst>
            <a:outerShdw blurRad="228600" rotWithShape="0" algn="tl" dir="5400000" dist="50800">
              <a:srgbClr val="000000">
                <a:alpha val="549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b="1" sz="3200"/>
          </a:p>
        </p:txBody>
      </p:sp>
      <p:sp>
        <p:nvSpPr>
          <p:cNvPr id="111" name="Google Shape;111;p15"/>
          <p:cNvSpPr/>
          <p:nvPr/>
        </p:nvSpPr>
        <p:spPr>
          <a:xfrm>
            <a:off x="6848050" y="-306825"/>
            <a:ext cx="1914900" cy="1914900"/>
          </a:xfrm>
          <a:prstGeom prst="donut">
            <a:avLst>
              <a:gd fmla="val 25000" name="adj"/>
            </a:avLst>
          </a:prstGeom>
          <a:solidFill>
            <a:srgbClr val="1C4587"/>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12" name="Google Shape;112;p15"/>
          <p:cNvPicPr preferRelativeResize="0"/>
          <p:nvPr/>
        </p:nvPicPr>
        <p:blipFill rotWithShape="1">
          <a:blip r:embed="rId3">
            <a:alphaModFix/>
          </a:blip>
          <a:srcRect b="0" l="0" r="24282" t="0"/>
          <a:stretch/>
        </p:blipFill>
        <p:spPr>
          <a:xfrm flipH="1" rot="3133154">
            <a:off x="3429122" y="4397155"/>
            <a:ext cx="870083" cy="499191"/>
          </a:xfrm>
          <a:prstGeom prst="rect">
            <a:avLst/>
          </a:prstGeom>
          <a:noFill/>
          <a:ln>
            <a:noFill/>
          </a:ln>
        </p:spPr>
      </p:pic>
      <p:sp>
        <p:nvSpPr>
          <p:cNvPr id="113" name="Google Shape;113;p15"/>
          <p:cNvSpPr txBox="1"/>
          <p:nvPr/>
        </p:nvSpPr>
        <p:spPr>
          <a:xfrm rot="279706">
            <a:off x="-225621" y="1956358"/>
            <a:ext cx="686571" cy="1092841"/>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5900">
                <a:solidFill>
                  <a:srgbClr val="CC0000"/>
                </a:solidFill>
              </a:rPr>
              <a:t>?</a:t>
            </a:r>
            <a:endParaRPr sz="5900">
              <a:solidFill>
                <a:srgbClr val="CC0000"/>
              </a:solidFill>
            </a:endParaRPr>
          </a:p>
        </p:txBody>
      </p:sp>
      <p:pic>
        <p:nvPicPr>
          <p:cNvPr id="114" name="Google Shape;114;p15"/>
          <p:cNvPicPr preferRelativeResize="0"/>
          <p:nvPr/>
        </p:nvPicPr>
        <p:blipFill>
          <a:blip r:embed="rId4">
            <a:alphaModFix/>
          </a:blip>
          <a:stretch>
            <a:fillRect/>
          </a:stretch>
        </p:blipFill>
        <p:spPr>
          <a:xfrm>
            <a:off x="-558600" y="3824869"/>
            <a:ext cx="1146750" cy="1173581"/>
          </a:xfrm>
          <a:prstGeom prst="rect">
            <a:avLst/>
          </a:prstGeom>
          <a:noFill/>
          <a:ln>
            <a:noFill/>
          </a:ln>
        </p:spPr>
      </p:pic>
      <p:sp>
        <p:nvSpPr>
          <p:cNvPr id="115" name="Google Shape;115;p15"/>
          <p:cNvSpPr txBox="1"/>
          <p:nvPr/>
        </p:nvSpPr>
        <p:spPr>
          <a:xfrm flipH="1" rot="-1876488">
            <a:off x="679126" y="3449555"/>
            <a:ext cx="379086" cy="1108089"/>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6000">
                <a:solidFill>
                  <a:srgbClr val="073763"/>
                </a:solidFill>
              </a:rPr>
              <a:t>!</a:t>
            </a:r>
            <a:endParaRPr sz="6000">
              <a:solidFill>
                <a:srgbClr val="073763"/>
              </a:solidFill>
            </a:endParaRPr>
          </a:p>
        </p:txBody>
      </p:sp>
      <p:sp>
        <p:nvSpPr>
          <p:cNvPr id="116" name="Google Shape;116;p15"/>
          <p:cNvSpPr/>
          <p:nvPr/>
        </p:nvSpPr>
        <p:spPr>
          <a:xfrm rot="-6598506">
            <a:off x="-122541" y="-54993"/>
            <a:ext cx="367083" cy="365187"/>
          </a:xfrm>
          <a:prstGeom prst="ellipse">
            <a:avLst/>
          </a:prstGeom>
          <a:solidFill>
            <a:srgbClr val="99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15"/>
          <p:cNvSpPr/>
          <p:nvPr/>
        </p:nvSpPr>
        <p:spPr>
          <a:xfrm rot="-6598254">
            <a:off x="356866" y="1585673"/>
            <a:ext cx="481345" cy="468248"/>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5"/>
          <p:cNvSpPr txBox="1"/>
          <p:nvPr/>
        </p:nvSpPr>
        <p:spPr>
          <a:xfrm rot="994192">
            <a:off x="8119919" y="3372850"/>
            <a:ext cx="521768" cy="923366"/>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4800">
                <a:solidFill>
                  <a:srgbClr val="073763"/>
                </a:solidFill>
              </a:rPr>
              <a:t>!</a:t>
            </a:r>
            <a:endParaRPr/>
          </a:p>
        </p:txBody>
      </p:sp>
      <p:sp>
        <p:nvSpPr>
          <p:cNvPr id="119" name="Google Shape;119;p15"/>
          <p:cNvSpPr/>
          <p:nvPr/>
        </p:nvSpPr>
        <p:spPr>
          <a:xfrm rot="-6598088">
            <a:off x="8725498" y="265623"/>
            <a:ext cx="294292" cy="263356"/>
          </a:xfrm>
          <a:prstGeom prst="ellipse">
            <a:avLst/>
          </a:prstGeom>
          <a:solidFill>
            <a:srgbClr val="07376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20" name="Google Shape;120;p15"/>
          <p:cNvPicPr preferRelativeResize="0"/>
          <p:nvPr/>
        </p:nvPicPr>
        <p:blipFill rotWithShape="1">
          <a:blip r:embed="rId3">
            <a:alphaModFix/>
          </a:blip>
          <a:srcRect b="0" l="0" r="5829" t="0"/>
          <a:stretch/>
        </p:blipFill>
        <p:spPr>
          <a:xfrm rot="7906388">
            <a:off x="8240897" y="1225600"/>
            <a:ext cx="991906" cy="457575"/>
          </a:xfrm>
          <a:prstGeom prst="rect">
            <a:avLst/>
          </a:prstGeom>
          <a:noFill/>
          <a:ln>
            <a:noFill/>
          </a:ln>
        </p:spPr>
      </p:pic>
      <p:sp>
        <p:nvSpPr>
          <p:cNvPr id="121" name="Google Shape;121;p15"/>
          <p:cNvSpPr/>
          <p:nvPr/>
        </p:nvSpPr>
        <p:spPr>
          <a:xfrm rot="-6597214">
            <a:off x="1365520" y="4749681"/>
            <a:ext cx="447461" cy="468632"/>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22" name="Google Shape;122;p15"/>
          <p:cNvPicPr preferRelativeResize="0"/>
          <p:nvPr/>
        </p:nvPicPr>
        <p:blipFill>
          <a:blip r:embed="rId5">
            <a:alphaModFix/>
          </a:blip>
          <a:stretch>
            <a:fillRect/>
          </a:stretch>
        </p:blipFill>
        <p:spPr>
          <a:xfrm rot="1302271">
            <a:off x="3754175" y="-344152"/>
            <a:ext cx="631400" cy="675475"/>
          </a:xfrm>
          <a:prstGeom prst="rect">
            <a:avLst/>
          </a:prstGeom>
          <a:noFill/>
          <a:ln>
            <a:noFill/>
          </a:ln>
        </p:spPr>
      </p:pic>
      <p:sp>
        <p:nvSpPr>
          <p:cNvPr id="123" name="Google Shape;123;p15"/>
          <p:cNvSpPr txBox="1"/>
          <p:nvPr/>
        </p:nvSpPr>
        <p:spPr>
          <a:xfrm rot="3886993">
            <a:off x="2317913" y="-459"/>
            <a:ext cx="701336" cy="1108217"/>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6000">
                <a:solidFill>
                  <a:srgbClr val="CC0000"/>
                </a:solidFill>
              </a:rPr>
              <a:t>!</a:t>
            </a:r>
            <a:endParaRPr sz="2600">
              <a:solidFill>
                <a:srgbClr val="CC0000"/>
              </a:solidFill>
            </a:endParaRPr>
          </a:p>
        </p:txBody>
      </p:sp>
      <p:pic>
        <p:nvPicPr>
          <p:cNvPr id="124" name="Google Shape;124;p15"/>
          <p:cNvPicPr preferRelativeResize="0"/>
          <p:nvPr/>
        </p:nvPicPr>
        <p:blipFill rotWithShape="1">
          <a:blip r:embed="rId6">
            <a:alphaModFix/>
          </a:blip>
          <a:srcRect b="8590" l="5197" r="4091" t="10971"/>
          <a:stretch/>
        </p:blipFill>
        <p:spPr>
          <a:xfrm>
            <a:off x="295300" y="189275"/>
            <a:ext cx="1146750" cy="922706"/>
          </a:xfrm>
          <a:prstGeom prst="rect">
            <a:avLst/>
          </a:prstGeom>
          <a:noFill/>
          <a:ln>
            <a:noFill/>
          </a:ln>
        </p:spPr>
      </p:pic>
      <p:pic>
        <p:nvPicPr>
          <p:cNvPr id="125" name="Google Shape;125;p15"/>
          <p:cNvPicPr preferRelativeResize="0"/>
          <p:nvPr/>
        </p:nvPicPr>
        <p:blipFill rotWithShape="1">
          <a:blip r:embed="rId6">
            <a:alphaModFix/>
          </a:blip>
          <a:srcRect b="8590" l="5197" r="4091" t="10971"/>
          <a:stretch/>
        </p:blipFill>
        <p:spPr>
          <a:xfrm>
            <a:off x="5532100" y="4730244"/>
            <a:ext cx="759000" cy="610705"/>
          </a:xfrm>
          <a:prstGeom prst="rect">
            <a:avLst/>
          </a:prstGeom>
          <a:noFill/>
          <a:ln>
            <a:noFill/>
          </a:ln>
        </p:spPr>
      </p:pic>
      <p:pic>
        <p:nvPicPr>
          <p:cNvPr id="126" name="Google Shape;126;p15"/>
          <p:cNvPicPr preferRelativeResize="0"/>
          <p:nvPr/>
        </p:nvPicPr>
        <p:blipFill rotWithShape="1">
          <a:blip r:embed="rId7">
            <a:alphaModFix/>
          </a:blip>
          <a:srcRect b="0" l="0" r="1671" t="10080"/>
          <a:stretch/>
        </p:blipFill>
        <p:spPr>
          <a:xfrm>
            <a:off x="7930938" y="2536513"/>
            <a:ext cx="899700" cy="675569"/>
          </a:xfrm>
          <a:prstGeom prst="rect">
            <a:avLst/>
          </a:prstGeom>
          <a:noFill/>
          <a:ln>
            <a:noFill/>
          </a:ln>
        </p:spPr>
      </p:pic>
      <p:sp>
        <p:nvSpPr>
          <p:cNvPr id="127" name="Google Shape;127;p15"/>
          <p:cNvSpPr txBox="1"/>
          <p:nvPr/>
        </p:nvSpPr>
        <p:spPr>
          <a:xfrm>
            <a:off x="640613" y="2204489"/>
            <a:ext cx="7153500" cy="1349100"/>
          </a:xfrm>
          <a:prstGeom prst="rect">
            <a:avLst/>
          </a:prstGeom>
          <a:noFill/>
          <a:ln>
            <a:noFill/>
          </a:ln>
        </p:spPr>
        <p:txBody>
          <a:bodyPr anchorCtr="0" anchor="t" bIns="91425" lIns="91425" spcFirstLastPara="1" rIns="91425" wrap="square" tIns="91425">
            <a:spAutoFit/>
          </a:bodyPr>
          <a:lstStyle/>
          <a:p>
            <a:pPr indent="-336550" lvl="0" marL="457200" rtl="0" algn="l">
              <a:lnSpc>
                <a:spcPct val="115000"/>
              </a:lnSpc>
              <a:spcBef>
                <a:spcPts val="0"/>
              </a:spcBef>
              <a:spcAft>
                <a:spcPts val="0"/>
              </a:spcAft>
              <a:buClr>
                <a:schemeClr val="dk1"/>
              </a:buClr>
              <a:buSzPts val="1700"/>
              <a:buChar char="❖"/>
            </a:pPr>
            <a:r>
              <a:rPr lang="en-GB" sz="1700">
                <a:solidFill>
                  <a:schemeClr val="dk1"/>
                </a:solidFill>
              </a:rPr>
              <a:t>The core reason of a conceptual framework under research are to present the authors synthesis of the literature review and how to elucidate the concept so that the person reading may understand it clearly.</a:t>
            </a:r>
            <a:r>
              <a:rPr lang="en-GB" sz="1700">
                <a:solidFill>
                  <a:schemeClr val="dk1"/>
                </a:solidFill>
              </a:rPr>
              <a:t> </a:t>
            </a:r>
            <a:endParaRPr sz="1700">
              <a:solidFill>
                <a:schemeClr val="dk1"/>
              </a:solidFill>
            </a:endParaRPr>
          </a:p>
        </p:txBody>
      </p:sp>
      <p:sp>
        <p:nvSpPr>
          <p:cNvPr id="128" name="Google Shape;128;p15"/>
          <p:cNvSpPr txBox="1"/>
          <p:nvPr/>
        </p:nvSpPr>
        <p:spPr>
          <a:xfrm>
            <a:off x="1075350" y="1107288"/>
            <a:ext cx="5911800" cy="631200"/>
          </a:xfrm>
          <a:prstGeom prst="rect">
            <a:avLst/>
          </a:prstGeom>
          <a:solidFill>
            <a:srgbClr val="CC0000"/>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900">
                <a:solidFill>
                  <a:srgbClr val="FFFFFF"/>
                </a:solidFill>
              </a:rPr>
              <a:t>What is Conceptual Framework? </a:t>
            </a:r>
            <a:endParaRPr sz="100">
              <a:solidFill>
                <a:srgbClr val="FFFFFF"/>
              </a:solidFill>
            </a:endParaRPr>
          </a:p>
        </p:txBody>
      </p:sp>
      <p:pic>
        <p:nvPicPr>
          <p:cNvPr id="129" name="Google Shape;129;p15"/>
          <p:cNvPicPr preferRelativeResize="0"/>
          <p:nvPr/>
        </p:nvPicPr>
        <p:blipFill>
          <a:blip r:embed="rId8">
            <a:alphaModFix/>
          </a:blip>
          <a:stretch>
            <a:fillRect/>
          </a:stretch>
        </p:blipFill>
        <p:spPr>
          <a:xfrm rot="3788461">
            <a:off x="6545966" y="4342656"/>
            <a:ext cx="830519" cy="849963"/>
          </a:xfrm>
          <a:prstGeom prst="rect">
            <a:avLst/>
          </a:prstGeom>
          <a:noFill/>
          <a:ln>
            <a:noFill/>
          </a:ln>
        </p:spPr>
      </p:pic>
      <p:pic>
        <p:nvPicPr>
          <p:cNvPr id="130" name="Google Shape;130;p15"/>
          <p:cNvPicPr preferRelativeResize="0"/>
          <p:nvPr/>
        </p:nvPicPr>
        <p:blipFill>
          <a:blip r:embed="rId9">
            <a:alphaModFix/>
          </a:blip>
          <a:stretch>
            <a:fillRect/>
          </a:stretch>
        </p:blipFill>
        <p:spPr>
          <a:xfrm>
            <a:off x="7999050" y="3985645"/>
            <a:ext cx="1002051" cy="978904"/>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16"/>
          <p:cNvSpPr/>
          <p:nvPr/>
        </p:nvSpPr>
        <p:spPr>
          <a:xfrm rot="-6596014">
            <a:off x="-1794404" y="2134400"/>
            <a:ext cx="1037455" cy="1037455"/>
          </a:xfrm>
          <a:prstGeom prst="ellipse">
            <a:avLst/>
          </a:prstGeom>
          <a:solidFill>
            <a:srgbClr val="3C78D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6" name="Google Shape;136;p16"/>
          <p:cNvSpPr/>
          <p:nvPr/>
        </p:nvSpPr>
        <p:spPr>
          <a:xfrm rot="-6599135">
            <a:off x="-849191" y="1450070"/>
            <a:ext cx="592480" cy="592480"/>
          </a:xfrm>
          <a:prstGeom prst="ellipse">
            <a:avLst/>
          </a:prstGeom>
          <a:solidFill>
            <a:srgbClr val="1155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7" name="Google Shape;137;p16"/>
          <p:cNvSpPr/>
          <p:nvPr/>
        </p:nvSpPr>
        <p:spPr>
          <a:xfrm>
            <a:off x="2590350" y="4575400"/>
            <a:ext cx="1146900" cy="1173600"/>
          </a:xfrm>
          <a:prstGeom prst="ellipse">
            <a:avLst/>
          </a:prstGeom>
          <a:solidFill>
            <a:srgbClr val="073763"/>
          </a:solidFill>
          <a:ln>
            <a:noFill/>
          </a:ln>
          <a:effectLst>
            <a:outerShdw blurRad="228600" rotWithShape="0" algn="tl" dir="5400000" dist="50800">
              <a:srgbClr val="000000">
                <a:alpha val="549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b="1" sz="3200"/>
          </a:p>
        </p:txBody>
      </p:sp>
      <p:sp>
        <p:nvSpPr>
          <p:cNvPr id="138" name="Google Shape;138;p16"/>
          <p:cNvSpPr/>
          <p:nvPr/>
        </p:nvSpPr>
        <p:spPr>
          <a:xfrm>
            <a:off x="6848050" y="-306825"/>
            <a:ext cx="1914900" cy="1914900"/>
          </a:xfrm>
          <a:prstGeom prst="donut">
            <a:avLst>
              <a:gd fmla="val 25000" name="adj"/>
            </a:avLst>
          </a:prstGeom>
          <a:solidFill>
            <a:srgbClr val="1C4587"/>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39" name="Google Shape;139;p16"/>
          <p:cNvPicPr preferRelativeResize="0"/>
          <p:nvPr/>
        </p:nvPicPr>
        <p:blipFill rotWithShape="1">
          <a:blip r:embed="rId3">
            <a:alphaModFix/>
          </a:blip>
          <a:srcRect b="0" l="0" r="24282" t="0"/>
          <a:stretch/>
        </p:blipFill>
        <p:spPr>
          <a:xfrm flipH="1" rot="3133154">
            <a:off x="3429122" y="4397155"/>
            <a:ext cx="870083" cy="499191"/>
          </a:xfrm>
          <a:prstGeom prst="rect">
            <a:avLst/>
          </a:prstGeom>
          <a:noFill/>
          <a:ln>
            <a:noFill/>
          </a:ln>
        </p:spPr>
      </p:pic>
      <p:sp>
        <p:nvSpPr>
          <p:cNvPr id="140" name="Google Shape;140;p16"/>
          <p:cNvSpPr txBox="1"/>
          <p:nvPr/>
        </p:nvSpPr>
        <p:spPr>
          <a:xfrm rot="279706">
            <a:off x="-225621" y="1956358"/>
            <a:ext cx="686571" cy="1092841"/>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5900">
                <a:solidFill>
                  <a:srgbClr val="CC0000"/>
                </a:solidFill>
              </a:rPr>
              <a:t>?</a:t>
            </a:r>
            <a:endParaRPr sz="5900">
              <a:solidFill>
                <a:srgbClr val="CC0000"/>
              </a:solidFill>
            </a:endParaRPr>
          </a:p>
        </p:txBody>
      </p:sp>
      <p:pic>
        <p:nvPicPr>
          <p:cNvPr id="141" name="Google Shape;141;p16"/>
          <p:cNvPicPr preferRelativeResize="0"/>
          <p:nvPr/>
        </p:nvPicPr>
        <p:blipFill>
          <a:blip r:embed="rId4">
            <a:alphaModFix/>
          </a:blip>
          <a:stretch>
            <a:fillRect/>
          </a:stretch>
        </p:blipFill>
        <p:spPr>
          <a:xfrm>
            <a:off x="-558600" y="3824869"/>
            <a:ext cx="1146750" cy="1173581"/>
          </a:xfrm>
          <a:prstGeom prst="rect">
            <a:avLst/>
          </a:prstGeom>
          <a:noFill/>
          <a:ln>
            <a:noFill/>
          </a:ln>
        </p:spPr>
      </p:pic>
      <p:sp>
        <p:nvSpPr>
          <p:cNvPr id="142" name="Google Shape;142;p16"/>
          <p:cNvSpPr txBox="1"/>
          <p:nvPr/>
        </p:nvSpPr>
        <p:spPr>
          <a:xfrm flipH="1" rot="-1876488">
            <a:off x="679126" y="3449555"/>
            <a:ext cx="379086" cy="1108089"/>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6000">
                <a:solidFill>
                  <a:srgbClr val="073763"/>
                </a:solidFill>
              </a:rPr>
              <a:t>!</a:t>
            </a:r>
            <a:endParaRPr sz="6000">
              <a:solidFill>
                <a:srgbClr val="073763"/>
              </a:solidFill>
            </a:endParaRPr>
          </a:p>
        </p:txBody>
      </p:sp>
      <p:sp>
        <p:nvSpPr>
          <p:cNvPr id="143" name="Google Shape;143;p16"/>
          <p:cNvSpPr/>
          <p:nvPr/>
        </p:nvSpPr>
        <p:spPr>
          <a:xfrm rot="-6598506">
            <a:off x="-122541" y="-54993"/>
            <a:ext cx="367083" cy="365187"/>
          </a:xfrm>
          <a:prstGeom prst="ellipse">
            <a:avLst/>
          </a:prstGeom>
          <a:solidFill>
            <a:srgbClr val="99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4" name="Google Shape;144;p16"/>
          <p:cNvSpPr/>
          <p:nvPr/>
        </p:nvSpPr>
        <p:spPr>
          <a:xfrm rot="-6598254">
            <a:off x="356866" y="1585673"/>
            <a:ext cx="481345" cy="468248"/>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5" name="Google Shape;145;p16"/>
          <p:cNvSpPr txBox="1"/>
          <p:nvPr/>
        </p:nvSpPr>
        <p:spPr>
          <a:xfrm rot="994192">
            <a:off x="8119919" y="3372850"/>
            <a:ext cx="521768" cy="923366"/>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4800">
                <a:solidFill>
                  <a:srgbClr val="073763"/>
                </a:solidFill>
              </a:rPr>
              <a:t>!</a:t>
            </a:r>
            <a:endParaRPr/>
          </a:p>
        </p:txBody>
      </p:sp>
      <p:sp>
        <p:nvSpPr>
          <p:cNvPr id="146" name="Google Shape;146;p16"/>
          <p:cNvSpPr/>
          <p:nvPr/>
        </p:nvSpPr>
        <p:spPr>
          <a:xfrm rot="-6598088">
            <a:off x="8725498" y="265623"/>
            <a:ext cx="294292" cy="263356"/>
          </a:xfrm>
          <a:prstGeom prst="ellipse">
            <a:avLst/>
          </a:prstGeom>
          <a:solidFill>
            <a:srgbClr val="07376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47" name="Google Shape;147;p16"/>
          <p:cNvPicPr preferRelativeResize="0"/>
          <p:nvPr/>
        </p:nvPicPr>
        <p:blipFill rotWithShape="1">
          <a:blip r:embed="rId3">
            <a:alphaModFix/>
          </a:blip>
          <a:srcRect b="0" l="0" r="5829" t="0"/>
          <a:stretch/>
        </p:blipFill>
        <p:spPr>
          <a:xfrm rot="7906388">
            <a:off x="8240897" y="1225600"/>
            <a:ext cx="991906" cy="457575"/>
          </a:xfrm>
          <a:prstGeom prst="rect">
            <a:avLst/>
          </a:prstGeom>
          <a:noFill/>
          <a:ln>
            <a:noFill/>
          </a:ln>
        </p:spPr>
      </p:pic>
      <p:sp>
        <p:nvSpPr>
          <p:cNvPr id="148" name="Google Shape;148;p16"/>
          <p:cNvSpPr/>
          <p:nvPr/>
        </p:nvSpPr>
        <p:spPr>
          <a:xfrm rot="-6597214">
            <a:off x="1365520" y="4749681"/>
            <a:ext cx="447461" cy="468632"/>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49" name="Google Shape;149;p16"/>
          <p:cNvPicPr preferRelativeResize="0"/>
          <p:nvPr/>
        </p:nvPicPr>
        <p:blipFill>
          <a:blip r:embed="rId5">
            <a:alphaModFix/>
          </a:blip>
          <a:stretch>
            <a:fillRect/>
          </a:stretch>
        </p:blipFill>
        <p:spPr>
          <a:xfrm rot="1302271">
            <a:off x="3754175" y="-344152"/>
            <a:ext cx="631400" cy="675475"/>
          </a:xfrm>
          <a:prstGeom prst="rect">
            <a:avLst/>
          </a:prstGeom>
          <a:noFill/>
          <a:ln>
            <a:noFill/>
          </a:ln>
        </p:spPr>
      </p:pic>
      <p:sp>
        <p:nvSpPr>
          <p:cNvPr id="150" name="Google Shape;150;p16"/>
          <p:cNvSpPr txBox="1"/>
          <p:nvPr/>
        </p:nvSpPr>
        <p:spPr>
          <a:xfrm rot="3886993">
            <a:off x="2317913" y="-459"/>
            <a:ext cx="701336" cy="1108217"/>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6000">
                <a:solidFill>
                  <a:srgbClr val="CC0000"/>
                </a:solidFill>
              </a:rPr>
              <a:t>!</a:t>
            </a:r>
            <a:endParaRPr sz="2600">
              <a:solidFill>
                <a:srgbClr val="CC0000"/>
              </a:solidFill>
            </a:endParaRPr>
          </a:p>
        </p:txBody>
      </p:sp>
      <p:pic>
        <p:nvPicPr>
          <p:cNvPr id="151" name="Google Shape;151;p16"/>
          <p:cNvPicPr preferRelativeResize="0"/>
          <p:nvPr/>
        </p:nvPicPr>
        <p:blipFill rotWithShape="1">
          <a:blip r:embed="rId6">
            <a:alphaModFix/>
          </a:blip>
          <a:srcRect b="8590" l="5197" r="4091" t="10971"/>
          <a:stretch/>
        </p:blipFill>
        <p:spPr>
          <a:xfrm>
            <a:off x="295300" y="189275"/>
            <a:ext cx="1146750" cy="922706"/>
          </a:xfrm>
          <a:prstGeom prst="rect">
            <a:avLst/>
          </a:prstGeom>
          <a:noFill/>
          <a:ln>
            <a:noFill/>
          </a:ln>
        </p:spPr>
      </p:pic>
      <p:pic>
        <p:nvPicPr>
          <p:cNvPr id="152" name="Google Shape;152;p16"/>
          <p:cNvPicPr preferRelativeResize="0"/>
          <p:nvPr/>
        </p:nvPicPr>
        <p:blipFill rotWithShape="1">
          <a:blip r:embed="rId6">
            <a:alphaModFix/>
          </a:blip>
          <a:srcRect b="8590" l="5197" r="4091" t="10971"/>
          <a:stretch/>
        </p:blipFill>
        <p:spPr>
          <a:xfrm>
            <a:off x="5532100" y="4730244"/>
            <a:ext cx="759000" cy="610705"/>
          </a:xfrm>
          <a:prstGeom prst="rect">
            <a:avLst/>
          </a:prstGeom>
          <a:noFill/>
          <a:ln>
            <a:noFill/>
          </a:ln>
        </p:spPr>
      </p:pic>
      <p:pic>
        <p:nvPicPr>
          <p:cNvPr id="153" name="Google Shape;153;p16"/>
          <p:cNvPicPr preferRelativeResize="0"/>
          <p:nvPr/>
        </p:nvPicPr>
        <p:blipFill rotWithShape="1">
          <a:blip r:embed="rId7">
            <a:alphaModFix/>
          </a:blip>
          <a:srcRect b="0" l="0" r="1671" t="10080"/>
          <a:stretch/>
        </p:blipFill>
        <p:spPr>
          <a:xfrm>
            <a:off x="7930938" y="2536513"/>
            <a:ext cx="899700" cy="675569"/>
          </a:xfrm>
          <a:prstGeom prst="rect">
            <a:avLst/>
          </a:prstGeom>
          <a:noFill/>
          <a:ln>
            <a:noFill/>
          </a:ln>
        </p:spPr>
      </p:pic>
      <p:sp>
        <p:nvSpPr>
          <p:cNvPr id="154" name="Google Shape;154;p16"/>
          <p:cNvSpPr txBox="1"/>
          <p:nvPr/>
        </p:nvSpPr>
        <p:spPr>
          <a:xfrm>
            <a:off x="640613" y="2369614"/>
            <a:ext cx="7153500" cy="1349100"/>
          </a:xfrm>
          <a:prstGeom prst="rect">
            <a:avLst/>
          </a:prstGeom>
          <a:noFill/>
          <a:ln>
            <a:noFill/>
          </a:ln>
        </p:spPr>
        <p:txBody>
          <a:bodyPr anchorCtr="0" anchor="t" bIns="91425" lIns="91425" spcFirstLastPara="1" rIns="91425" wrap="square" tIns="91425">
            <a:spAutoFit/>
          </a:bodyPr>
          <a:lstStyle/>
          <a:p>
            <a:pPr indent="-336550" lvl="0" marL="457200" rtl="0" algn="l">
              <a:lnSpc>
                <a:spcPct val="115000"/>
              </a:lnSpc>
              <a:spcBef>
                <a:spcPts val="0"/>
              </a:spcBef>
              <a:spcAft>
                <a:spcPts val="0"/>
              </a:spcAft>
              <a:buClr>
                <a:schemeClr val="dk1"/>
              </a:buClr>
              <a:buSzPts val="1700"/>
              <a:buChar char="❖"/>
            </a:pPr>
            <a:r>
              <a:rPr lang="en-GB" sz="1700">
                <a:solidFill>
                  <a:schemeClr val="dk1"/>
                </a:solidFill>
              </a:rPr>
              <a:t>Constructing of the conceptual framework, includes many dimensions that are to considered by the author of the study. </a:t>
            </a:r>
            <a:endParaRPr sz="1700">
              <a:solidFill>
                <a:schemeClr val="dk1"/>
              </a:solidFill>
            </a:endParaRPr>
          </a:p>
          <a:p>
            <a:pPr indent="-336550" lvl="0" marL="457200" rtl="0" algn="l">
              <a:lnSpc>
                <a:spcPct val="115000"/>
              </a:lnSpc>
              <a:spcBef>
                <a:spcPts val="0"/>
              </a:spcBef>
              <a:spcAft>
                <a:spcPts val="0"/>
              </a:spcAft>
              <a:buClr>
                <a:schemeClr val="dk1"/>
              </a:buClr>
              <a:buSzPts val="1700"/>
              <a:buChar char="❖"/>
            </a:pPr>
            <a:r>
              <a:rPr lang="en-GB" sz="1700">
                <a:solidFill>
                  <a:schemeClr val="dk1"/>
                </a:solidFill>
              </a:rPr>
              <a:t>A conceptual framework is a important visual tool that assists researcher to analyse and attain a comprehensive insights.</a:t>
            </a:r>
            <a:endParaRPr sz="1700">
              <a:solidFill>
                <a:schemeClr val="dk1"/>
              </a:solidFill>
            </a:endParaRPr>
          </a:p>
        </p:txBody>
      </p:sp>
      <p:sp>
        <p:nvSpPr>
          <p:cNvPr id="155" name="Google Shape;155;p16"/>
          <p:cNvSpPr txBox="1"/>
          <p:nvPr/>
        </p:nvSpPr>
        <p:spPr>
          <a:xfrm>
            <a:off x="1215011" y="861013"/>
            <a:ext cx="5632500" cy="1077300"/>
          </a:xfrm>
          <a:prstGeom prst="rect">
            <a:avLst/>
          </a:prstGeom>
          <a:solidFill>
            <a:srgbClr val="CC0000"/>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900">
                <a:solidFill>
                  <a:srgbClr val="FFFFFF"/>
                </a:solidFill>
              </a:rPr>
              <a:t>How To Construct A Conceptual Framework?</a:t>
            </a:r>
            <a:r>
              <a:rPr b="1" lang="en-GB" sz="2900">
                <a:solidFill>
                  <a:srgbClr val="FFFFFF"/>
                </a:solidFill>
              </a:rPr>
              <a:t> </a:t>
            </a:r>
            <a:endParaRPr sz="100">
              <a:solidFill>
                <a:srgbClr val="FFFFFF"/>
              </a:solidFill>
            </a:endParaRPr>
          </a:p>
        </p:txBody>
      </p:sp>
      <p:pic>
        <p:nvPicPr>
          <p:cNvPr id="156" name="Google Shape;156;p16"/>
          <p:cNvPicPr preferRelativeResize="0"/>
          <p:nvPr/>
        </p:nvPicPr>
        <p:blipFill>
          <a:blip r:embed="rId8">
            <a:alphaModFix/>
          </a:blip>
          <a:stretch>
            <a:fillRect/>
          </a:stretch>
        </p:blipFill>
        <p:spPr>
          <a:xfrm rot="3788461">
            <a:off x="6545966" y="4342656"/>
            <a:ext cx="830519" cy="849963"/>
          </a:xfrm>
          <a:prstGeom prst="rect">
            <a:avLst/>
          </a:prstGeom>
          <a:noFill/>
          <a:ln>
            <a:noFill/>
          </a:ln>
        </p:spPr>
      </p:pic>
      <p:pic>
        <p:nvPicPr>
          <p:cNvPr id="157" name="Google Shape;157;p16"/>
          <p:cNvPicPr preferRelativeResize="0"/>
          <p:nvPr/>
        </p:nvPicPr>
        <p:blipFill>
          <a:blip r:embed="rId9">
            <a:alphaModFix/>
          </a:blip>
          <a:stretch>
            <a:fillRect/>
          </a:stretch>
        </p:blipFill>
        <p:spPr>
          <a:xfrm>
            <a:off x="7999050" y="3985645"/>
            <a:ext cx="1002051" cy="978904"/>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17"/>
          <p:cNvSpPr/>
          <p:nvPr/>
        </p:nvSpPr>
        <p:spPr>
          <a:xfrm rot="-6596014">
            <a:off x="-1794404" y="2134400"/>
            <a:ext cx="1037455" cy="1037455"/>
          </a:xfrm>
          <a:prstGeom prst="ellipse">
            <a:avLst/>
          </a:prstGeom>
          <a:solidFill>
            <a:srgbClr val="3C78D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3" name="Google Shape;163;p17"/>
          <p:cNvSpPr/>
          <p:nvPr/>
        </p:nvSpPr>
        <p:spPr>
          <a:xfrm rot="-6599135">
            <a:off x="-849191" y="1450070"/>
            <a:ext cx="592480" cy="592480"/>
          </a:xfrm>
          <a:prstGeom prst="ellipse">
            <a:avLst/>
          </a:prstGeom>
          <a:solidFill>
            <a:srgbClr val="1155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4" name="Google Shape;164;p17"/>
          <p:cNvSpPr/>
          <p:nvPr/>
        </p:nvSpPr>
        <p:spPr>
          <a:xfrm>
            <a:off x="2590350" y="4575400"/>
            <a:ext cx="1146900" cy="1173600"/>
          </a:xfrm>
          <a:prstGeom prst="ellipse">
            <a:avLst/>
          </a:prstGeom>
          <a:solidFill>
            <a:srgbClr val="073763"/>
          </a:solidFill>
          <a:ln>
            <a:noFill/>
          </a:ln>
          <a:effectLst>
            <a:outerShdw blurRad="228600" rotWithShape="0" algn="tl" dir="5400000" dist="50800">
              <a:srgbClr val="000000">
                <a:alpha val="549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b="1" sz="3200"/>
          </a:p>
        </p:txBody>
      </p:sp>
      <p:sp>
        <p:nvSpPr>
          <p:cNvPr id="165" name="Google Shape;165;p17"/>
          <p:cNvSpPr/>
          <p:nvPr/>
        </p:nvSpPr>
        <p:spPr>
          <a:xfrm>
            <a:off x="6848050" y="-306825"/>
            <a:ext cx="1914900" cy="1914900"/>
          </a:xfrm>
          <a:prstGeom prst="donut">
            <a:avLst>
              <a:gd fmla="val 25000" name="adj"/>
            </a:avLst>
          </a:prstGeom>
          <a:solidFill>
            <a:srgbClr val="1C4587"/>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66" name="Google Shape;166;p17"/>
          <p:cNvPicPr preferRelativeResize="0"/>
          <p:nvPr/>
        </p:nvPicPr>
        <p:blipFill rotWithShape="1">
          <a:blip r:embed="rId3">
            <a:alphaModFix/>
          </a:blip>
          <a:srcRect b="0" l="0" r="24282" t="0"/>
          <a:stretch/>
        </p:blipFill>
        <p:spPr>
          <a:xfrm flipH="1" rot="3133154">
            <a:off x="3429122" y="4397155"/>
            <a:ext cx="870083" cy="499191"/>
          </a:xfrm>
          <a:prstGeom prst="rect">
            <a:avLst/>
          </a:prstGeom>
          <a:noFill/>
          <a:ln>
            <a:noFill/>
          </a:ln>
        </p:spPr>
      </p:pic>
      <p:sp>
        <p:nvSpPr>
          <p:cNvPr id="167" name="Google Shape;167;p17"/>
          <p:cNvSpPr txBox="1"/>
          <p:nvPr/>
        </p:nvSpPr>
        <p:spPr>
          <a:xfrm rot="279706">
            <a:off x="-225621" y="1956358"/>
            <a:ext cx="686571" cy="1092841"/>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5900">
                <a:solidFill>
                  <a:srgbClr val="CC0000"/>
                </a:solidFill>
              </a:rPr>
              <a:t>?</a:t>
            </a:r>
            <a:endParaRPr sz="5900">
              <a:solidFill>
                <a:srgbClr val="CC0000"/>
              </a:solidFill>
            </a:endParaRPr>
          </a:p>
        </p:txBody>
      </p:sp>
      <p:pic>
        <p:nvPicPr>
          <p:cNvPr id="168" name="Google Shape;168;p17"/>
          <p:cNvPicPr preferRelativeResize="0"/>
          <p:nvPr/>
        </p:nvPicPr>
        <p:blipFill>
          <a:blip r:embed="rId4">
            <a:alphaModFix/>
          </a:blip>
          <a:stretch>
            <a:fillRect/>
          </a:stretch>
        </p:blipFill>
        <p:spPr>
          <a:xfrm>
            <a:off x="-558600" y="3824869"/>
            <a:ext cx="1146750" cy="1173581"/>
          </a:xfrm>
          <a:prstGeom prst="rect">
            <a:avLst/>
          </a:prstGeom>
          <a:noFill/>
          <a:ln>
            <a:noFill/>
          </a:ln>
        </p:spPr>
      </p:pic>
      <p:sp>
        <p:nvSpPr>
          <p:cNvPr id="169" name="Google Shape;169;p17"/>
          <p:cNvSpPr txBox="1"/>
          <p:nvPr/>
        </p:nvSpPr>
        <p:spPr>
          <a:xfrm flipH="1" rot="-1876488">
            <a:off x="679126" y="3449555"/>
            <a:ext cx="379086" cy="1108089"/>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6000">
                <a:solidFill>
                  <a:srgbClr val="073763"/>
                </a:solidFill>
              </a:rPr>
              <a:t>!</a:t>
            </a:r>
            <a:endParaRPr sz="6000">
              <a:solidFill>
                <a:srgbClr val="073763"/>
              </a:solidFill>
            </a:endParaRPr>
          </a:p>
        </p:txBody>
      </p:sp>
      <p:sp>
        <p:nvSpPr>
          <p:cNvPr id="170" name="Google Shape;170;p17"/>
          <p:cNvSpPr/>
          <p:nvPr/>
        </p:nvSpPr>
        <p:spPr>
          <a:xfrm rot="-6598506">
            <a:off x="-122541" y="-54993"/>
            <a:ext cx="367083" cy="365187"/>
          </a:xfrm>
          <a:prstGeom prst="ellipse">
            <a:avLst/>
          </a:prstGeom>
          <a:solidFill>
            <a:srgbClr val="99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1" name="Google Shape;171;p17"/>
          <p:cNvSpPr/>
          <p:nvPr/>
        </p:nvSpPr>
        <p:spPr>
          <a:xfrm rot="-6598254">
            <a:off x="356866" y="1585673"/>
            <a:ext cx="481345" cy="468248"/>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2" name="Google Shape;172;p17"/>
          <p:cNvSpPr txBox="1"/>
          <p:nvPr/>
        </p:nvSpPr>
        <p:spPr>
          <a:xfrm rot="994192">
            <a:off x="8119919" y="3372850"/>
            <a:ext cx="521768" cy="923366"/>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4800">
                <a:solidFill>
                  <a:srgbClr val="073763"/>
                </a:solidFill>
              </a:rPr>
              <a:t>!</a:t>
            </a:r>
            <a:endParaRPr/>
          </a:p>
        </p:txBody>
      </p:sp>
      <p:sp>
        <p:nvSpPr>
          <p:cNvPr id="173" name="Google Shape;173;p17"/>
          <p:cNvSpPr/>
          <p:nvPr/>
        </p:nvSpPr>
        <p:spPr>
          <a:xfrm rot="-6598088">
            <a:off x="8725498" y="265623"/>
            <a:ext cx="294292" cy="263356"/>
          </a:xfrm>
          <a:prstGeom prst="ellipse">
            <a:avLst/>
          </a:prstGeom>
          <a:solidFill>
            <a:srgbClr val="07376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74" name="Google Shape;174;p17"/>
          <p:cNvPicPr preferRelativeResize="0"/>
          <p:nvPr/>
        </p:nvPicPr>
        <p:blipFill rotWithShape="1">
          <a:blip r:embed="rId3">
            <a:alphaModFix/>
          </a:blip>
          <a:srcRect b="0" l="0" r="5829" t="0"/>
          <a:stretch/>
        </p:blipFill>
        <p:spPr>
          <a:xfrm rot="7906388">
            <a:off x="8240897" y="1225600"/>
            <a:ext cx="991906" cy="457575"/>
          </a:xfrm>
          <a:prstGeom prst="rect">
            <a:avLst/>
          </a:prstGeom>
          <a:noFill/>
          <a:ln>
            <a:noFill/>
          </a:ln>
        </p:spPr>
      </p:pic>
      <p:sp>
        <p:nvSpPr>
          <p:cNvPr id="175" name="Google Shape;175;p17"/>
          <p:cNvSpPr/>
          <p:nvPr/>
        </p:nvSpPr>
        <p:spPr>
          <a:xfrm rot="-6597214">
            <a:off x="1365520" y="4749681"/>
            <a:ext cx="447461" cy="468632"/>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76" name="Google Shape;176;p17"/>
          <p:cNvPicPr preferRelativeResize="0"/>
          <p:nvPr/>
        </p:nvPicPr>
        <p:blipFill>
          <a:blip r:embed="rId5">
            <a:alphaModFix/>
          </a:blip>
          <a:stretch>
            <a:fillRect/>
          </a:stretch>
        </p:blipFill>
        <p:spPr>
          <a:xfrm rot="1302271">
            <a:off x="3754175" y="-344152"/>
            <a:ext cx="631400" cy="675475"/>
          </a:xfrm>
          <a:prstGeom prst="rect">
            <a:avLst/>
          </a:prstGeom>
          <a:noFill/>
          <a:ln>
            <a:noFill/>
          </a:ln>
        </p:spPr>
      </p:pic>
      <p:sp>
        <p:nvSpPr>
          <p:cNvPr id="177" name="Google Shape;177;p17"/>
          <p:cNvSpPr txBox="1"/>
          <p:nvPr/>
        </p:nvSpPr>
        <p:spPr>
          <a:xfrm rot="3886993">
            <a:off x="2317913" y="-459"/>
            <a:ext cx="701336" cy="1108217"/>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6000">
                <a:solidFill>
                  <a:srgbClr val="CC0000"/>
                </a:solidFill>
              </a:rPr>
              <a:t>!</a:t>
            </a:r>
            <a:endParaRPr sz="2600">
              <a:solidFill>
                <a:srgbClr val="CC0000"/>
              </a:solidFill>
            </a:endParaRPr>
          </a:p>
        </p:txBody>
      </p:sp>
      <p:pic>
        <p:nvPicPr>
          <p:cNvPr id="178" name="Google Shape;178;p17"/>
          <p:cNvPicPr preferRelativeResize="0"/>
          <p:nvPr/>
        </p:nvPicPr>
        <p:blipFill rotWithShape="1">
          <a:blip r:embed="rId6">
            <a:alphaModFix/>
          </a:blip>
          <a:srcRect b="8590" l="5197" r="4091" t="10971"/>
          <a:stretch/>
        </p:blipFill>
        <p:spPr>
          <a:xfrm>
            <a:off x="295300" y="189275"/>
            <a:ext cx="1146750" cy="922706"/>
          </a:xfrm>
          <a:prstGeom prst="rect">
            <a:avLst/>
          </a:prstGeom>
          <a:noFill/>
          <a:ln>
            <a:noFill/>
          </a:ln>
        </p:spPr>
      </p:pic>
      <p:pic>
        <p:nvPicPr>
          <p:cNvPr id="179" name="Google Shape;179;p17"/>
          <p:cNvPicPr preferRelativeResize="0"/>
          <p:nvPr/>
        </p:nvPicPr>
        <p:blipFill rotWithShape="1">
          <a:blip r:embed="rId6">
            <a:alphaModFix/>
          </a:blip>
          <a:srcRect b="8590" l="5197" r="4091" t="10971"/>
          <a:stretch/>
        </p:blipFill>
        <p:spPr>
          <a:xfrm>
            <a:off x="5532100" y="4730244"/>
            <a:ext cx="759000" cy="610705"/>
          </a:xfrm>
          <a:prstGeom prst="rect">
            <a:avLst/>
          </a:prstGeom>
          <a:noFill/>
          <a:ln>
            <a:noFill/>
          </a:ln>
        </p:spPr>
      </p:pic>
      <p:pic>
        <p:nvPicPr>
          <p:cNvPr id="180" name="Google Shape;180;p17"/>
          <p:cNvPicPr preferRelativeResize="0"/>
          <p:nvPr/>
        </p:nvPicPr>
        <p:blipFill rotWithShape="1">
          <a:blip r:embed="rId7">
            <a:alphaModFix/>
          </a:blip>
          <a:srcRect b="0" l="0" r="1671" t="10080"/>
          <a:stretch/>
        </p:blipFill>
        <p:spPr>
          <a:xfrm>
            <a:off x="7930938" y="2536513"/>
            <a:ext cx="899700" cy="675569"/>
          </a:xfrm>
          <a:prstGeom prst="rect">
            <a:avLst/>
          </a:prstGeom>
          <a:noFill/>
          <a:ln>
            <a:noFill/>
          </a:ln>
        </p:spPr>
      </p:pic>
      <p:sp>
        <p:nvSpPr>
          <p:cNvPr id="181" name="Google Shape;181;p17"/>
          <p:cNvSpPr txBox="1"/>
          <p:nvPr/>
        </p:nvSpPr>
        <p:spPr>
          <a:xfrm>
            <a:off x="640600" y="2312964"/>
            <a:ext cx="7153500" cy="1650000"/>
          </a:xfrm>
          <a:prstGeom prst="rect">
            <a:avLst/>
          </a:prstGeom>
          <a:noFill/>
          <a:ln>
            <a:noFill/>
          </a:ln>
        </p:spPr>
        <p:txBody>
          <a:bodyPr anchorCtr="0" anchor="t" bIns="91425" lIns="91425" spcFirstLastPara="1" rIns="91425" wrap="square" tIns="91425">
            <a:spAutoFit/>
          </a:bodyPr>
          <a:lstStyle/>
          <a:p>
            <a:pPr indent="-336550" lvl="0" marL="457200" rtl="0" algn="l">
              <a:lnSpc>
                <a:spcPct val="115000"/>
              </a:lnSpc>
              <a:spcBef>
                <a:spcPts val="0"/>
              </a:spcBef>
              <a:spcAft>
                <a:spcPts val="0"/>
              </a:spcAft>
              <a:buClr>
                <a:schemeClr val="dk1"/>
              </a:buClr>
              <a:buSzPts val="1700"/>
              <a:buChar char="❖"/>
            </a:pPr>
            <a:r>
              <a:rPr lang="en-GB" sz="1700">
                <a:solidFill>
                  <a:schemeClr val="dk1"/>
                </a:solidFill>
              </a:rPr>
              <a:t>It is essential for researcher to select the topic for the research related to research. Conceptual Framework can be utilised in different contacts and variations, so it is beneficial in many areas of work, it is generally utilised to visually analyse the relationships, systems and ideas in an organised approach. </a:t>
            </a:r>
            <a:endParaRPr sz="1700">
              <a:solidFill>
                <a:schemeClr val="dk1"/>
              </a:solidFill>
            </a:endParaRPr>
          </a:p>
        </p:txBody>
      </p:sp>
      <p:sp>
        <p:nvSpPr>
          <p:cNvPr id="182" name="Google Shape;182;p17"/>
          <p:cNvSpPr txBox="1"/>
          <p:nvPr/>
        </p:nvSpPr>
        <p:spPr>
          <a:xfrm>
            <a:off x="1215011" y="861013"/>
            <a:ext cx="5632500" cy="1077300"/>
          </a:xfrm>
          <a:prstGeom prst="rect">
            <a:avLst/>
          </a:prstGeom>
          <a:solidFill>
            <a:srgbClr val="CC0000"/>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900">
                <a:solidFill>
                  <a:srgbClr val="FFFFFF"/>
                </a:solidFill>
              </a:rPr>
              <a:t>How To Construct A Conceptual Framework? </a:t>
            </a:r>
            <a:endParaRPr sz="100">
              <a:solidFill>
                <a:srgbClr val="FFFFFF"/>
              </a:solidFill>
            </a:endParaRPr>
          </a:p>
        </p:txBody>
      </p:sp>
      <p:pic>
        <p:nvPicPr>
          <p:cNvPr id="183" name="Google Shape;183;p17"/>
          <p:cNvPicPr preferRelativeResize="0"/>
          <p:nvPr/>
        </p:nvPicPr>
        <p:blipFill>
          <a:blip r:embed="rId8">
            <a:alphaModFix/>
          </a:blip>
          <a:stretch>
            <a:fillRect/>
          </a:stretch>
        </p:blipFill>
        <p:spPr>
          <a:xfrm rot="3788461">
            <a:off x="6545966" y="4342656"/>
            <a:ext cx="830519" cy="849963"/>
          </a:xfrm>
          <a:prstGeom prst="rect">
            <a:avLst/>
          </a:prstGeom>
          <a:noFill/>
          <a:ln>
            <a:noFill/>
          </a:ln>
        </p:spPr>
      </p:pic>
      <p:pic>
        <p:nvPicPr>
          <p:cNvPr id="184" name="Google Shape;184;p17"/>
          <p:cNvPicPr preferRelativeResize="0"/>
          <p:nvPr/>
        </p:nvPicPr>
        <p:blipFill>
          <a:blip r:embed="rId9">
            <a:alphaModFix/>
          </a:blip>
          <a:stretch>
            <a:fillRect/>
          </a:stretch>
        </p:blipFill>
        <p:spPr>
          <a:xfrm>
            <a:off x="7999050" y="3985645"/>
            <a:ext cx="1002051" cy="978904"/>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8" name="Shape 188"/>
        <p:cNvGrpSpPr/>
        <p:nvPr/>
      </p:nvGrpSpPr>
      <p:grpSpPr>
        <a:xfrm>
          <a:off x="0" y="0"/>
          <a:ext cx="0" cy="0"/>
          <a:chOff x="0" y="0"/>
          <a:chExt cx="0" cy="0"/>
        </a:xfrm>
      </p:grpSpPr>
      <p:sp>
        <p:nvSpPr>
          <p:cNvPr id="189" name="Google Shape;189;p18"/>
          <p:cNvSpPr/>
          <p:nvPr/>
        </p:nvSpPr>
        <p:spPr>
          <a:xfrm rot="-6596014">
            <a:off x="-1794404" y="2134400"/>
            <a:ext cx="1037455" cy="1037455"/>
          </a:xfrm>
          <a:prstGeom prst="ellipse">
            <a:avLst/>
          </a:prstGeom>
          <a:solidFill>
            <a:srgbClr val="3C78D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0" name="Google Shape;190;p18"/>
          <p:cNvSpPr/>
          <p:nvPr/>
        </p:nvSpPr>
        <p:spPr>
          <a:xfrm rot="-6599135">
            <a:off x="-849191" y="1450070"/>
            <a:ext cx="592480" cy="592480"/>
          </a:xfrm>
          <a:prstGeom prst="ellipse">
            <a:avLst/>
          </a:prstGeom>
          <a:solidFill>
            <a:srgbClr val="1155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1" name="Google Shape;191;p18"/>
          <p:cNvSpPr/>
          <p:nvPr/>
        </p:nvSpPr>
        <p:spPr>
          <a:xfrm>
            <a:off x="2590350" y="4575400"/>
            <a:ext cx="1146900" cy="1173600"/>
          </a:xfrm>
          <a:prstGeom prst="ellipse">
            <a:avLst/>
          </a:prstGeom>
          <a:solidFill>
            <a:srgbClr val="073763"/>
          </a:solidFill>
          <a:ln>
            <a:noFill/>
          </a:ln>
          <a:effectLst>
            <a:outerShdw blurRad="228600" rotWithShape="0" algn="tl" dir="5400000" dist="50800">
              <a:srgbClr val="000000">
                <a:alpha val="549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b="1" sz="3200"/>
          </a:p>
        </p:txBody>
      </p:sp>
      <p:sp>
        <p:nvSpPr>
          <p:cNvPr id="192" name="Google Shape;192;p18"/>
          <p:cNvSpPr/>
          <p:nvPr/>
        </p:nvSpPr>
        <p:spPr>
          <a:xfrm>
            <a:off x="6848050" y="-306825"/>
            <a:ext cx="1914900" cy="1914900"/>
          </a:xfrm>
          <a:prstGeom prst="donut">
            <a:avLst>
              <a:gd fmla="val 25000" name="adj"/>
            </a:avLst>
          </a:prstGeom>
          <a:solidFill>
            <a:srgbClr val="1C4587"/>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93" name="Google Shape;193;p18"/>
          <p:cNvPicPr preferRelativeResize="0"/>
          <p:nvPr/>
        </p:nvPicPr>
        <p:blipFill rotWithShape="1">
          <a:blip r:embed="rId3">
            <a:alphaModFix/>
          </a:blip>
          <a:srcRect b="0" l="0" r="24282" t="0"/>
          <a:stretch/>
        </p:blipFill>
        <p:spPr>
          <a:xfrm flipH="1" rot="3133154">
            <a:off x="3429122" y="4397155"/>
            <a:ext cx="870083" cy="499191"/>
          </a:xfrm>
          <a:prstGeom prst="rect">
            <a:avLst/>
          </a:prstGeom>
          <a:noFill/>
          <a:ln>
            <a:noFill/>
          </a:ln>
        </p:spPr>
      </p:pic>
      <p:sp>
        <p:nvSpPr>
          <p:cNvPr id="194" name="Google Shape;194;p18"/>
          <p:cNvSpPr txBox="1"/>
          <p:nvPr/>
        </p:nvSpPr>
        <p:spPr>
          <a:xfrm rot="279706">
            <a:off x="-225621" y="1956358"/>
            <a:ext cx="686571" cy="1092841"/>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5900">
                <a:solidFill>
                  <a:srgbClr val="CC0000"/>
                </a:solidFill>
              </a:rPr>
              <a:t>?</a:t>
            </a:r>
            <a:endParaRPr sz="5900">
              <a:solidFill>
                <a:srgbClr val="CC0000"/>
              </a:solidFill>
            </a:endParaRPr>
          </a:p>
        </p:txBody>
      </p:sp>
      <p:pic>
        <p:nvPicPr>
          <p:cNvPr id="195" name="Google Shape;195;p18"/>
          <p:cNvPicPr preferRelativeResize="0"/>
          <p:nvPr/>
        </p:nvPicPr>
        <p:blipFill>
          <a:blip r:embed="rId4">
            <a:alphaModFix/>
          </a:blip>
          <a:stretch>
            <a:fillRect/>
          </a:stretch>
        </p:blipFill>
        <p:spPr>
          <a:xfrm>
            <a:off x="-558600" y="3824869"/>
            <a:ext cx="1146750" cy="1173581"/>
          </a:xfrm>
          <a:prstGeom prst="rect">
            <a:avLst/>
          </a:prstGeom>
          <a:noFill/>
          <a:ln>
            <a:noFill/>
          </a:ln>
        </p:spPr>
      </p:pic>
      <p:sp>
        <p:nvSpPr>
          <p:cNvPr id="196" name="Google Shape;196;p18"/>
          <p:cNvSpPr txBox="1"/>
          <p:nvPr/>
        </p:nvSpPr>
        <p:spPr>
          <a:xfrm flipH="1" rot="-1876488">
            <a:off x="679126" y="3449555"/>
            <a:ext cx="379086" cy="1108089"/>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6000">
                <a:solidFill>
                  <a:srgbClr val="073763"/>
                </a:solidFill>
              </a:rPr>
              <a:t>!</a:t>
            </a:r>
            <a:endParaRPr sz="6000">
              <a:solidFill>
                <a:srgbClr val="073763"/>
              </a:solidFill>
            </a:endParaRPr>
          </a:p>
        </p:txBody>
      </p:sp>
      <p:sp>
        <p:nvSpPr>
          <p:cNvPr id="197" name="Google Shape;197;p18"/>
          <p:cNvSpPr/>
          <p:nvPr/>
        </p:nvSpPr>
        <p:spPr>
          <a:xfrm rot="-6598506">
            <a:off x="-122541" y="-54993"/>
            <a:ext cx="367083" cy="365187"/>
          </a:xfrm>
          <a:prstGeom prst="ellipse">
            <a:avLst/>
          </a:prstGeom>
          <a:solidFill>
            <a:srgbClr val="99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8" name="Google Shape;198;p18"/>
          <p:cNvSpPr/>
          <p:nvPr/>
        </p:nvSpPr>
        <p:spPr>
          <a:xfrm rot="-6598254">
            <a:off x="356866" y="1585673"/>
            <a:ext cx="481345" cy="468248"/>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9" name="Google Shape;199;p18"/>
          <p:cNvSpPr txBox="1"/>
          <p:nvPr/>
        </p:nvSpPr>
        <p:spPr>
          <a:xfrm rot="994192">
            <a:off x="8119919" y="3372850"/>
            <a:ext cx="521768" cy="923366"/>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4800">
                <a:solidFill>
                  <a:srgbClr val="073763"/>
                </a:solidFill>
              </a:rPr>
              <a:t>!</a:t>
            </a:r>
            <a:endParaRPr/>
          </a:p>
        </p:txBody>
      </p:sp>
      <p:sp>
        <p:nvSpPr>
          <p:cNvPr id="200" name="Google Shape;200;p18"/>
          <p:cNvSpPr/>
          <p:nvPr/>
        </p:nvSpPr>
        <p:spPr>
          <a:xfrm rot="-6598088">
            <a:off x="8725498" y="265623"/>
            <a:ext cx="294292" cy="263356"/>
          </a:xfrm>
          <a:prstGeom prst="ellipse">
            <a:avLst/>
          </a:prstGeom>
          <a:solidFill>
            <a:srgbClr val="07376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201" name="Google Shape;201;p18"/>
          <p:cNvPicPr preferRelativeResize="0"/>
          <p:nvPr/>
        </p:nvPicPr>
        <p:blipFill rotWithShape="1">
          <a:blip r:embed="rId3">
            <a:alphaModFix/>
          </a:blip>
          <a:srcRect b="0" l="0" r="5829" t="0"/>
          <a:stretch/>
        </p:blipFill>
        <p:spPr>
          <a:xfrm rot="7906388">
            <a:off x="8240897" y="1225600"/>
            <a:ext cx="991906" cy="457575"/>
          </a:xfrm>
          <a:prstGeom prst="rect">
            <a:avLst/>
          </a:prstGeom>
          <a:noFill/>
          <a:ln>
            <a:noFill/>
          </a:ln>
        </p:spPr>
      </p:pic>
      <p:sp>
        <p:nvSpPr>
          <p:cNvPr id="202" name="Google Shape;202;p18"/>
          <p:cNvSpPr/>
          <p:nvPr/>
        </p:nvSpPr>
        <p:spPr>
          <a:xfrm rot="-6597214">
            <a:off x="1365520" y="4749681"/>
            <a:ext cx="447461" cy="468632"/>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203" name="Google Shape;203;p18"/>
          <p:cNvPicPr preferRelativeResize="0"/>
          <p:nvPr/>
        </p:nvPicPr>
        <p:blipFill>
          <a:blip r:embed="rId5">
            <a:alphaModFix/>
          </a:blip>
          <a:stretch>
            <a:fillRect/>
          </a:stretch>
        </p:blipFill>
        <p:spPr>
          <a:xfrm rot="1302271">
            <a:off x="3754175" y="-344152"/>
            <a:ext cx="631400" cy="675475"/>
          </a:xfrm>
          <a:prstGeom prst="rect">
            <a:avLst/>
          </a:prstGeom>
          <a:noFill/>
          <a:ln>
            <a:noFill/>
          </a:ln>
        </p:spPr>
      </p:pic>
      <p:sp>
        <p:nvSpPr>
          <p:cNvPr id="204" name="Google Shape;204;p18"/>
          <p:cNvSpPr txBox="1"/>
          <p:nvPr/>
        </p:nvSpPr>
        <p:spPr>
          <a:xfrm rot="3886993">
            <a:off x="2317913" y="-459"/>
            <a:ext cx="701336" cy="1108217"/>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6000">
                <a:solidFill>
                  <a:srgbClr val="CC0000"/>
                </a:solidFill>
              </a:rPr>
              <a:t>!</a:t>
            </a:r>
            <a:endParaRPr sz="2600">
              <a:solidFill>
                <a:srgbClr val="CC0000"/>
              </a:solidFill>
            </a:endParaRPr>
          </a:p>
        </p:txBody>
      </p:sp>
      <p:pic>
        <p:nvPicPr>
          <p:cNvPr id="205" name="Google Shape;205;p18"/>
          <p:cNvPicPr preferRelativeResize="0"/>
          <p:nvPr/>
        </p:nvPicPr>
        <p:blipFill rotWithShape="1">
          <a:blip r:embed="rId6">
            <a:alphaModFix/>
          </a:blip>
          <a:srcRect b="8590" l="5197" r="4091" t="10971"/>
          <a:stretch/>
        </p:blipFill>
        <p:spPr>
          <a:xfrm>
            <a:off x="295300" y="189275"/>
            <a:ext cx="1146750" cy="922706"/>
          </a:xfrm>
          <a:prstGeom prst="rect">
            <a:avLst/>
          </a:prstGeom>
          <a:noFill/>
          <a:ln>
            <a:noFill/>
          </a:ln>
        </p:spPr>
      </p:pic>
      <p:pic>
        <p:nvPicPr>
          <p:cNvPr id="206" name="Google Shape;206;p18"/>
          <p:cNvPicPr preferRelativeResize="0"/>
          <p:nvPr/>
        </p:nvPicPr>
        <p:blipFill rotWithShape="1">
          <a:blip r:embed="rId6">
            <a:alphaModFix/>
          </a:blip>
          <a:srcRect b="8590" l="5197" r="4091" t="10971"/>
          <a:stretch/>
        </p:blipFill>
        <p:spPr>
          <a:xfrm>
            <a:off x="5532100" y="4730244"/>
            <a:ext cx="759000" cy="610705"/>
          </a:xfrm>
          <a:prstGeom prst="rect">
            <a:avLst/>
          </a:prstGeom>
          <a:noFill/>
          <a:ln>
            <a:noFill/>
          </a:ln>
        </p:spPr>
      </p:pic>
      <p:pic>
        <p:nvPicPr>
          <p:cNvPr id="207" name="Google Shape;207;p18"/>
          <p:cNvPicPr preferRelativeResize="0"/>
          <p:nvPr/>
        </p:nvPicPr>
        <p:blipFill rotWithShape="1">
          <a:blip r:embed="rId7">
            <a:alphaModFix/>
          </a:blip>
          <a:srcRect b="0" l="0" r="1671" t="10080"/>
          <a:stretch/>
        </p:blipFill>
        <p:spPr>
          <a:xfrm>
            <a:off x="7930938" y="2536513"/>
            <a:ext cx="899700" cy="675569"/>
          </a:xfrm>
          <a:prstGeom prst="rect">
            <a:avLst/>
          </a:prstGeom>
          <a:noFill/>
          <a:ln>
            <a:noFill/>
          </a:ln>
        </p:spPr>
      </p:pic>
      <p:sp>
        <p:nvSpPr>
          <p:cNvPr id="208" name="Google Shape;208;p18"/>
          <p:cNvSpPr txBox="1"/>
          <p:nvPr/>
        </p:nvSpPr>
        <p:spPr>
          <a:xfrm>
            <a:off x="1215023" y="649438"/>
            <a:ext cx="5632500" cy="1077300"/>
          </a:xfrm>
          <a:prstGeom prst="rect">
            <a:avLst/>
          </a:prstGeom>
          <a:solidFill>
            <a:srgbClr val="CC0000"/>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900">
                <a:solidFill>
                  <a:srgbClr val="FFFFFF"/>
                </a:solidFill>
              </a:rPr>
              <a:t>How To Construct A Conceptual Framework? </a:t>
            </a:r>
            <a:endParaRPr sz="100">
              <a:solidFill>
                <a:srgbClr val="FFFFFF"/>
              </a:solidFill>
            </a:endParaRPr>
          </a:p>
        </p:txBody>
      </p:sp>
      <p:pic>
        <p:nvPicPr>
          <p:cNvPr id="209" name="Google Shape;209;p18"/>
          <p:cNvPicPr preferRelativeResize="0"/>
          <p:nvPr/>
        </p:nvPicPr>
        <p:blipFill>
          <a:blip r:embed="rId8">
            <a:alphaModFix/>
          </a:blip>
          <a:stretch>
            <a:fillRect/>
          </a:stretch>
        </p:blipFill>
        <p:spPr>
          <a:xfrm rot="3788461">
            <a:off x="6545966" y="4342656"/>
            <a:ext cx="830519" cy="849963"/>
          </a:xfrm>
          <a:prstGeom prst="rect">
            <a:avLst/>
          </a:prstGeom>
          <a:noFill/>
          <a:ln>
            <a:noFill/>
          </a:ln>
        </p:spPr>
      </p:pic>
      <p:pic>
        <p:nvPicPr>
          <p:cNvPr id="210" name="Google Shape;210;p18"/>
          <p:cNvPicPr preferRelativeResize="0"/>
          <p:nvPr/>
        </p:nvPicPr>
        <p:blipFill>
          <a:blip r:embed="rId9">
            <a:alphaModFix/>
          </a:blip>
          <a:stretch>
            <a:fillRect/>
          </a:stretch>
        </p:blipFill>
        <p:spPr>
          <a:xfrm>
            <a:off x="7999050" y="3985645"/>
            <a:ext cx="1002051" cy="978904"/>
          </a:xfrm>
          <a:prstGeom prst="rect">
            <a:avLst/>
          </a:prstGeom>
          <a:noFill/>
          <a:ln>
            <a:noFill/>
          </a:ln>
        </p:spPr>
      </p:pic>
      <p:pic>
        <p:nvPicPr>
          <p:cNvPr id="211" name="Google Shape;211;p18"/>
          <p:cNvPicPr preferRelativeResize="0"/>
          <p:nvPr/>
        </p:nvPicPr>
        <p:blipFill>
          <a:blip r:embed="rId10">
            <a:alphaModFix/>
          </a:blip>
          <a:stretch>
            <a:fillRect/>
          </a:stretch>
        </p:blipFill>
        <p:spPr>
          <a:xfrm>
            <a:off x="956800" y="1858975"/>
            <a:ext cx="6368100" cy="3015563"/>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5" name="Shape 215"/>
        <p:cNvGrpSpPr/>
        <p:nvPr/>
      </p:nvGrpSpPr>
      <p:grpSpPr>
        <a:xfrm>
          <a:off x="0" y="0"/>
          <a:ext cx="0" cy="0"/>
          <a:chOff x="0" y="0"/>
          <a:chExt cx="0" cy="0"/>
        </a:xfrm>
      </p:grpSpPr>
      <p:sp>
        <p:nvSpPr>
          <p:cNvPr id="216" name="Google Shape;216;p19"/>
          <p:cNvSpPr/>
          <p:nvPr/>
        </p:nvSpPr>
        <p:spPr>
          <a:xfrm rot="-6596014">
            <a:off x="-1794404" y="2134400"/>
            <a:ext cx="1037455" cy="1037455"/>
          </a:xfrm>
          <a:prstGeom prst="ellipse">
            <a:avLst/>
          </a:prstGeom>
          <a:solidFill>
            <a:srgbClr val="3C78D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7" name="Google Shape;217;p19"/>
          <p:cNvSpPr/>
          <p:nvPr/>
        </p:nvSpPr>
        <p:spPr>
          <a:xfrm rot="-6599135">
            <a:off x="-849191" y="1450070"/>
            <a:ext cx="592480" cy="592480"/>
          </a:xfrm>
          <a:prstGeom prst="ellipse">
            <a:avLst/>
          </a:prstGeom>
          <a:solidFill>
            <a:srgbClr val="1155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8" name="Google Shape;218;p19"/>
          <p:cNvSpPr/>
          <p:nvPr/>
        </p:nvSpPr>
        <p:spPr>
          <a:xfrm>
            <a:off x="2590350" y="4575400"/>
            <a:ext cx="1146900" cy="1173600"/>
          </a:xfrm>
          <a:prstGeom prst="ellipse">
            <a:avLst/>
          </a:prstGeom>
          <a:solidFill>
            <a:srgbClr val="073763"/>
          </a:solidFill>
          <a:ln>
            <a:noFill/>
          </a:ln>
          <a:effectLst>
            <a:outerShdw blurRad="228600" rotWithShape="0" algn="tl" dir="5400000" dist="50800">
              <a:srgbClr val="000000">
                <a:alpha val="549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b="1" sz="3200"/>
          </a:p>
        </p:txBody>
      </p:sp>
      <p:sp>
        <p:nvSpPr>
          <p:cNvPr id="219" name="Google Shape;219;p19"/>
          <p:cNvSpPr/>
          <p:nvPr/>
        </p:nvSpPr>
        <p:spPr>
          <a:xfrm>
            <a:off x="6848050" y="-306825"/>
            <a:ext cx="1914900" cy="1914900"/>
          </a:xfrm>
          <a:prstGeom prst="donut">
            <a:avLst>
              <a:gd fmla="val 25000" name="adj"/>
            </a:avLst>
          </a:prstGeom>
          <a:solidFill>
            <a:srgbClr val="1C4587"/>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220" name="Google Shape;220;p19"/>
          <p:cNvPicPr preferRelativeResize="0"/>
          <p:nvPr/>
        </p:nvPicPr>
        <p:blipFill rotWithShape="1">
          <a:blip r:embed="rId3">
            <a:alphaModFix/>
          </a:blip>
          <a:srcRect b="0" l="0" r="24282" t="0"/>
          <a:stretch/>
        </p:blipFill>
        <p:spPr>
          <a:xfrm flipH="1" rot="3133154">
            <a:off x="3429122" y="4397155"/>
            <a:ext cx="870083" cy="499191"/>
          </a:xfrm>
          <a:prstGeom prst="rect">
            <a:avLst/>
          </a:prstGeom>
          <a:noFill/>
          <a:ln>
            <a:noFill/>
          </a:ln>
        </p:spPr>
      </p:pic>
      <p:sp>
        <p:nvSpPr>
          <p:cNvPr id="221" name="Google Shape;221;p19"/>
          <p:cNvSpPr txBox="1"/>
          <p:nvPr/>
        </p:nvSpPr>
        <p:spPr>
          <a:xfrm rot="279706">
            <a:off x="-225621" y="1956358"/>
            <a:ext cx="686571" cy="1092841"/>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5900">
                <a:solidFill>
                  <a:srgbClr val="CC0000"/>
                </a:solidFill>
              </a:rPr>
              <a:t>?</a:t>
            </a:r>
            <a:endParaRPr sz="5900">
              <a:solidFill>
                <a:srgbClr val="CC0000"/>
              </a:solidFill>
            </a:endParaRPr>
          </a:p>
        </p:txBody>
      </p:sp>
      <p:pic>
        <p:nvPicPr>
          <p:cNvPr id="222" name="Google Shape;222;p19"/>
          <p:cNvPicPr preferRelativeResize="0"/>
          <p:nvPr/>
        </p:nvPicPr>
        <p:blipFill>
          <a:blip r:embed="rId4">
            <a:alphaModFix/>
          </a:blip>
          <a:stretch>
            <a:fillRect/>
          </a:stretch>
        </p:blipFill>
        <p:spPr>
          <a:xfrm>
            <a:off x="-558600" y="3824869"/>
            <a:ext cx="1146750" cy="1173581"/>
          </a:xfrm>
          <a:prstGeom prst="rect">
            <a:avLst/>
          </a:prstGeom>
          <a:noFill/>
          <a:ln>
            <a:noFill/>
          </a:ln>
        </p:spPr>
      </p:pic>
      <p:sp>
        <p:nvSpPr>
          <p:cNvPr id="223" name="Google Shape;223;p19"/>
          <p:cNvSpPr txBox="1"/>
          <p:nvPr/>
        </p:nvSpPr>
        <p:spPr>
          <a:xfrm flipH="1" rot="-1876488">
            <a:off x="679126" y="3449555"/>
            <a:ext cx="379086" cy="1108089"/>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6000">
                <a:solidFill>
                  <a:srgbClr val="073763"/>
                </a:solidFill>
              </a:rPr>
              <a:t>!</a:t>
            </a:r>
            <a:endParaRPr sz="6000">
              <a:solidFill>
                <a:srgbClr val="073763"/>
              </a:solidFill>
            </a:endParaRPr>
          </a:p>
        </p:txBody>
      </p:sp>
      <p:sp>
        <p:nvSpPr>
          <p:cNvPr id="224" name="Google Shape;224;p19"/>
          <p:cNvSpPr/>
          <p:nvPr/>
        </p:nvSpPr>
        <p:spPr>
          <a:xfrm rot="-6598506">
            <a:off x="-122541" y="-54993"/>
            <a:ext cx="367083" cy="365187"/>
          </a:xfrm>
          <a:prstGeom prst="ellipse">
            <a:avLst/>
          </a:prstGeom>
          <a:solidFill>
            <a:srgbClr val="99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5" name="Google Shape;225;p19"/>
          <p:cNvSpPr/>
          <p:nvPr/>
        </p:nvSpPr>
        <p:spPr>
          <a:xfrm rot="-6598254">
            <a:off x="356866" y="1585673"/>
            <a:ext cx="481345" cy="468248"/>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6" name="Google Shape;226;p19"/>
          <p:cNvSpPr txBox="1"/>
          <p:nvPr/>
        </p:nvSpPr>
        <p:spPr>
          <a:xfrm rot="994192">
            <a:off x="8119919" y="3372850"/>
            <a:ext cx="521768" cy="923366"/>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4800">
                <a:solidFill>
                  <a:srgbClr val="073763"/>
                </a:solidFill>
              </a:rPr>
              <a:t>!</a:t>
            </a:r>
            <a:endParaRPr/>
          </a:p>
        </p:txBody>
      </p:sp>
      <p:sp>
        <p:nvSpPr>
          <p:cNvPr id="227" name="Google Shape;227;p19"/>
          <p:cNvSpPr/>
          <p:nvPr/>
        </p:nvSpPr>
        <p:spPr>
          <a:xfrm rot="-6598088">
            <a:off x="8725498" y="265623"/>
            <a:ext cx="294292" cy="263356"/>
          </a:xfrm>
          <a:prstGeom prst="ellipse">
            <a:avLst/>
          </a:prstGeom>
          <a:solidFill>
            <a:srgbClr val="07376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228" name="Google Shape;228;p19"/>
          <p:cNvPicPr preferRelativeResize="0"/>
          <p:nvPr/>
        </p:nvPicPr>
        <p:blipFill rotWithShape="1">
          <a:blip r:embed="rId3">
            <a:alphaModFix/>
          </a:blip>
          <a:srcRect b="0" l="0" r="5829" t="0"/>
          <a:stretch/>
        </p:blipFill>
        <p:spPr>
          <a:xfrm rot="7906388">
            <a:off x="8240897" y="1225600"/>
            <a:ext cx="991906" cy="457575"/>
          </a:xfrm>
          <a:prstGeom prst="rect">
            <a:avLst/>
          </a:prstGeom>
          <a:noFill/>
          <a:ln>
            <a:noFill/>
          </a:ln>
        </p:spPr>
      </p:pic>
      <p:sp>
        <p:nvSpPr>
          <p:cNvPr id="229" name="Google Shape;229;p19"/>
          <p:cNvSpPr/>
          <p:nvPr/>
        </p:nvSpPr>
        <p:spPr>
          <a:xfrm rot="-6597214">
            <a:off x="1365520" y="4749681"/>
            <a:ext cx="447461" cy="468632"/>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230" name="Google Shape;230;p19"/>
          <p:cNvPicPr preferRelativeResize="0"/>
          <p:nvPr/>
        </p:nvPicPr>
        <p:blipFill>
          <a:blip r:embed="rId5">
            <a:alphaModFix/>
          </a:blip>
          <a:stretch>
            <a:fillRect/>
          </a:stretch>
        </p:blipFill>
        <p:spPr>
          <a:xfrm rot="1302271">
            <a:off x="3754175" y="-344152"/>
            <a:ext cx="631400" cy="675475"/>
          </a:xfrm>
          <a:prstGeom prst="rect">
            <a:avLst/>
          </a:prstGeom>
          <a:noFill/>
          <a:ln>
            <a:noFill/>
          </a:ln>
        </p:spPr>
      </p:pic>
      <p:sp>
        <p:nvSpPr>
          <p:cNvPr id="231" name="Google Shape;231;p19"/>
          <p:cNvSpPr txBox="1"/>
          <p:nvPr/>
        </p:nvSpPr>
        <p:spPr>
          <a:xfrm rot="3886993">
            <a:off x="2317913" y="-459"/>
            <a:ext cx="701336" cy="1108217"/>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6000">
                <a:solidFill>
                  <a:srgbClr val="CC0000"/>
                </a:solidFill>
              </a:rPr>
              <a:t>!</a:t>
            </a:r>
            <a:endParaRPr sz="2600">
              <a:solidFill>
                <a:srgbClr val="CC0000"/>
              </a:solidFill>
            </a:endParaRPr>
          </a:p>
        </p:txBody>
      </p:sp>
      <p:pic>
        <p:nvPicPr>
          <p:cNvPr id="232" name="Google Shape;232;p19"/>
          <p:cNvPicPr preferRelativeResize="0"/>
          <p:nvPr/>
        </p:nvPicPr>
        <p:blipFill rotWithShape="1">
          <a:blip r:embed="rId6">
            <a:alphaModFix/>
          </a:blip>
          <a:srcRect b="8590" l="5197" r="4091" t="10971"/>
          <a:stretch/>
        </p:blipFill>
        <p:spPr>
          <a:xfrm>
            <a:off x="295300" y="189275"/>
            <a:ext cx="1146750" cy="922706"/>
          </a:xfrm>
          <a:prstGeom prst="rect">
            <a:avLst/>
          </a:prstGeom>
          <a:noFill/>
          <a:ln>
            <a:noFill/>
          </a:ln>
        </p:spPr>
      </p:pic>
      <p:pic>
        <p:nvPicPr>
          <p:cNvPr id="233" name="Google Shape;233;p19"/>
          <p:cNvPicPr preferRelativeResize="0"/>
          <p:nvPr/>
        </p:nvPicPr>
        <p:blipFill rotWithShape="1">
          <a:blip r:embed="rId6">
            <a:alphaModFix/>
          </a:blip>
          <a:srcRect b="8590" l="5197" r="4091" t="10971"/>
          <a:stretch/>
        </p:blipFill>
        <p:spPr>
          <a:xfrm>
            <a:off x="5532100" y="4730244"/>
            <a:ext cx="759000" cy="610705"/>
          </a:xfrm>
          <a:prstGeom prst="rect">
            <a:avLst/>
          </a:prstGeom>
          <a:noFill/>
          <a:ln>
            <a:noFill/>
          </a:ln>
        </p:spPr>
      </p:pic>
      <p:pic>
        <p:nvPicPr>
          <p:cNvPr id="234" name="Google Shape;234;p19"/>
          <p:cNvPicPr preferRelativeResize="0"/>
          <p:nvPr/>
        </p:nvPicPr>
        <p:blipFill rotWithShape="1">
          <a:blip r:embed="rId7">
            <a:alphaModFix/>
          </a:blip>
          <a:srcRect b="0" l="0" r="1671" t="10080"/>
          <a:stretch/>
        </p:blipFill>
        <p:spPr>
          <a:xfrm>
            <a:off x="7930938" y="2536513"/>
            <a:ext cx="899700" cy="675569"/>
          </a:xfrm>
          <a:prstGeom prst="rect">
            <a:avLst/>
          </a:prstGeom>
          <a:noFill/>
          <a:ln>
            <a:noFill/>
          </a:ln>
        </p:spPr>
      </p:pic>
      <p:sp>
        <p:nvSpPr>
          <p:cNvPr id="235" name="Google Shape;235;p19"/>
          <p:cNvSpPr txBox="1"/>
          <p:nvPr/>
        </p:nvSpPr>
        <p:spPr>
          <a:xfrm>
            <a:off x="682788" y="2024939"/>
            <a:ext cx="7153500" cy="2251800"/>
          </a:xfrm>
          <a:prstGeom prst="rect">
            <a:avLst/>
          </a:prstGeom>
          <a:noFill/>
          <a:ln>
            <a:noFill/>
          </a:ln>
        </p:spPr>
        <p:txBody>
          <a:bodyPr anchorCtr="0" anchor="t" bIns="91425" lIns="91425" spcFirstLastPara="1" rIns="91425" wrap="square" tIns="91425">
            <a:spAutoFit/>
          </a:bodyPr>
          <a:lstStyle/>
          <a:p>
            <a:pPr indent="-336550" lvl="0" marL="457200" rtl="0" algn="l">
              <a:lnSpc>
                <a:spcPct val="115000"/>
              </a:lnSpc>
              <a:spcBef>
                <a:spcPts val="0"/>
              </a:spcBef>
              <a:spcAft>
                <a:spcPts val="0"/>
              </a:spcAft>
              <a:buClr>
                <a:schemeClr val="dk1"/>
              </a:buClr>
              <a:buSzPts val="1700"/>
              <a:buChar char="❖"/>
            </a:pPr>
            <a:r>
              <a:rPr b="1" lang="en-GB" sz="1700">
                <a:solidFill>
                  <a:schemeClr val="dk1"/>
                </a:solidFill>
              </a:rPr>
              <a:t>Variables:</a:t>
            </a:r>
            <a:r>
              <a:rPr lang="en-GB" sz="1700">
                <a:solidFill>
                  <a:schemeClr val="dk1"/>
                </a:solidFill>
              </a:rPr>
              <a:t> In research, the variables are defined as properties or characteristics that the researcher is incline to study. </a:t>
            </a:r>
            <a:br>
              <a:rPr lang="en-GB" sz="1700">
                <a:solidFill>
                  <a:schemeClr val="dk1"/>
                </a:solidFill>
              </a:rPr>
            </a:br>
            <a:endParaRPr sz="1700">
              <a:solidFill>
                <a:schemeClr val="dk1"/>
              </a:solidFill>
            </a:endParaRPr>
          </a:p>
          <a:p>
            <a:pPr indent="-336550" lvl="0" marL="457200" rtl="0" algn="l">
              <a:lnSpc>
                <a:spcPct val="115000"/>
              </a:lnSpc>
              <a:spcBef>
                <a:spcPts val="0"/>
              </a:spcBef>
              <a:spcAft>
                <a:spcPts val="0"/>
              </a:spcAft>
              <a:buClr>
                <a:schemeClr val="dk1"/>
              </a:buClr>
              <a:buSzPts val="1700"/>
              <a:buChar char="❖"/>
            </a:pPr>
            <a:r>
              <a:rPr b="1" lang="en-GB" sz="1700">
                <a:solidFill>
                  <a:schemeClr val="dk1"/>
                </a:solidFill>
              </a:rPr>
              <a:t>Independent and Dependent Variable:</a:t>
            </a:r>
            <a:r>
              <a:rPr lang="en-GB" sz="1700">
                <a:solidFill>
                  <a:schemeClr val="dk1"/>
                </a:solidFill>
              </a:rPr>
              <a:t> The independent variable is the variable that the variable that is expected to be impacted by influence of dependent variable. Whereas, the dependent variable is what may happen as a result of independent variable.</a:t>
            </a:r>
            <a:endParaRPr sz="1700">
              <a:solidFill>
                <a:schemeClr val="dk1"/>
              </a:solidFill>
            </a:endParaRPr>
          </a:p>
        </p:txBody>
      </p:sp>
      <p:sp>
        <p:nvSpPr>
          <p:cNvPr id="236" name="Google Shape;236;p19"/>
          <p:cNvSpPr txBox="1"/>
          <p:nvPr/>
        </p:nvSpPr>
        <p:spPr>
          <a:xfrm>
            <a:off x="1215011" y="861013"/>
            <a:ext cx="5632500" cy="1077300"/>
          </a:xfrm>
          <a:prstGeom prst="rect">
            <a:avLst/>
          </a:prstGeom>
          <a:solidFill>
            <a:srgbClr val="CC0000"/>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900">
                <a:solidFill>
                  <a:srgbClr val="FFFFFF"/>
                </a:solidFill>
              </a:rPr>
              <a:t>How To Construct A Conceptual Framework? </a:t>
            </a:r>
            <a:endParaRPr sz="100">
              <a:solidFill>
                <a:srgbClr val="FFFFFF"/>
              </a:solidFill>
            </a:endParaRPr>
          </a:p>
        </p:txBody>
      </p:sp>
      <p:pic>
        <p:nvPicPr>
          <p:cNvPr id="237" name="Google Shape;237;p19"/>
          <p:cNvPicPr preferRelativeResize="0"/>
          <p:nvPr/>
        </p:nvPicPr>
        <p:blipFill>
          <a:blip r:embed="rId8">
            <a:alphaModFix/>
          </a:blip>
          <a:stretch>
            <a:fillRect/>
          </a:stretch>
        </p:blipFill>
        <p:spPr>
          <a:xfrm rot="3788461">
            <a:off x="6545966" y="4342656"/>
            <a:ext cx="830519" cy="849963"/>
          </a:xfrm>
          <a:prstGeom prst="rect">
            <a:avLst/>
          </a:prstGeom>
          <a:noFill/>
          <a:ln>
            <a:noFill/>
          </a:ln>
        </p:spPr>
      </p:pic>
      <p:pic>
        <p:nvPicPr>
          <p:cNvPr id="238" name="Google Shape;238;p19"/>
          <p:cNvPicPr preferRelativeResize="0"/>
          <p:nvPr/>
        </p:nvPicPr>
        <p:blipFill>
          <a:blip r:embed="rId9">
            <a:alphaModFix/>
          </a:blip>
          <a:stretch>
            <a:fillRect/>
          </a:stretch>
        </p:blipFill>
        <p:spPr>
          <a:xfrm>
            <a:off x="7999050" y="3985645"/>
            <a:ext cx="1002051" cy="978904"/>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2" name="Shape 242"/>
        <p:cNvGrpSpPr/>
        <p:nvPr/>
      </p:nvGrpSpPr>
      <p:grpSpPr>
        <a:xfrm>
          <a:off x="0" y="0"/>
          <a:ext cx="0" cy="0"/>
          <a:chOff x="0" y="0"/>
          <a:chExt cx="0" cy="0"/>
        </a:xfrm>
      </p:grpSpPr>
      <p:sp>
        <p:nvSpPr>
          <p:cNvPr id="243" name="Google Shape;243;p20"/>
          <p:cNvSpPr/>
          <p:nvPr/>
        </p:nvSpPr>
        <p:spPr>
          <a:xfrm rot="-6596014">
            <a:off x="-1794404" y="2134400"/>
            <a:ext cx="1037455" cy="1037455"/>
          </a:xfrm>
          <a:prstGeom prst="ellipse">
            <a:avLst/>
          </a:prstGeom>
          <a:solidFill>
            <a:srgbClr val="3C78D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4" name="Google Shape;244;p20"/>
          <p:cNvSpPr/>
          <p:nvPr/>
        </p:nvSpPr>
        <p:spPr>
          <a:xfrm rot="-6599135">
            <a:off x="-849191" y="1450070"/>
            <a:ext cx="592480" cy="592480"/>
          </a:xfrm>
          <a:prstGeom prst="ellipse">
            <a:avLst/>
          </a:prstGeom>
          <a:solidFill>
            <a:srgbClr val="1155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5" name="Google Shape;245;p20"/>
          <p:cNvSpPr/>
          <p:nvPr/>
        </p:nvSpPr>
        <p:spPr>
          <a:xfrm>
            <a:off x="2590350" y="4575400"/>
            <a:ext cx="1146900" cy="1173600"/>
          </a:xfrm>
          <a:prstGeom prst="ellipse">
            <a:avLst/>
          </a:prstGeom>
          <a:solidFill>
            <a:srgbClr val="073763"/>
          </a:solidFill>
          <a:ln>
            <a:noFill/>
          </a:ln>
          <a:effectLst>
            <a:outerShdw blurRad="228600" rotWithShape="0" algn="tl" dir="5400000" dist="50800">
              <a:srgbClr val="000000">
                <a:alpha val="549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b="1" sz="3200"/>
          </a:p>
        </p:txBody>
      </p:sp>
      <p:sp>
        <p:nvSpPr>
          <p:cNvPr id="246" name="Google Shape;246;p20"/>
          <p:cNvSpPr/>
          <p:nvPr/>
        </p:nvSpPr>
        <p:spPr>
          <a:xfrm>
            <a:off x="6848050" y="-306825"/>
            <a:ext cx="1914900" cy="1914900"/>
          </a:xfrm>
          <a:prstGeom prst="donut">
            <a:avLst>
              <a:gd fmla="val 25000" name="adj"/>
            </a:avLst>
          </a:prstGeom>
          <a:solidFill>
            <a:srgbClr val="1C4587"/>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247" name="Google Shape;247;p20"/>
          <p:cNvPicPr preferRelativeResize="0"/>
          <p:nvPr/>
        </p:nvPicPr>
        <p:blipFill rotWithShape="1">
          <a:blip r:embed="rId3">
            <a:alphaModFix/>
          </a:blip>
          <a:srcRect b="0" l="0" r="24282" t="0"/>
          <a:stretch/>
        </p:blipFill>
        <p:spPr>
          <a:xfrm flipH="1" rot="3133154">
            <a:off x="3429122" y="4397155"/>
            <a:ext cx="870083" cy="499191"/>
          </a:xfrm>
          <a:prstGeom prst="rect">
            <a:avLst/>
          </a:prstGeom>
          <a:noFill/>
          <a:ln>
            <a:noFill/>
          </a:ln>
        </p:spPr>
      </p:pic>
      <p:sp>
        <p:nvSpPr>
          <p:cNvPr id="248" name="Google Shape;248;p20"/>
          <p:cNvSpPr txBox="1"/>
          <p:nvPr/>
        </p:nvSpPr>
        <p:spPr>
          <a:xfrm rot="279706">
            <a:off x="-225621" y="1956358"/>
            <a:ext cx="686571" cy="1092841"/>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5900">
                <a:solidFill>
                  <a:srgbClr val="CC0000"/>
                </a:solidFill>
              </a:rPr>
              <a:t>?</a:t>
            </a:r>
            <a:endParaRPr sz="5900">
              <a:solidFill>
                <a:srgbClr val="CC0000"/>
              </a:solidFill>
            </a:endParaRPr>
          </a:p>
        </p:txBody>
      </p:sp>
      <p:pic>
        <p:nvPicPr>
          <p:cNvPr id="249" name="Google Shape;249;p20"/>
          <p:cNvPicPr preferRelativeResize="0"/>
          <p:nvPr/>
        </p:nvPicPr>
        <p:blipFill>
          <a:blip r:embed="rId4">
            <a:alphaModFix/>
          </a:blip>
          <a:stretch>
            <a:fillRect/>
          </a:stretch>
        </p:blipFill>
        <p:spPr>
          <a:xfrm>
            <a:off x="-558600" y="3824869"/>
            <a:ext cx="1146750" cy="1173581"/>
          </a:xfrm>
          <a:prstGeom prst="rect">
            <a:avLst/>
          </a:prstGeom>
          <a:noFill/>
          <a:ln>
            <a:noFill/>
          </a:ln>
        </p:spPr>
      </p:pic>
      <p:sp>
        <p:nvSpPr>
          <p:cNvPr id="250" name="Google Shape;250;p20"/>
          <p:cNvSpPr txBox="1"/>
          <p:nvPr/>
        </p:nvSpPr>
        <p:spPr>
          <a:xfrm flipH="1" rot="-1876488">
            <a:off x="679126" y="3449555"/>
            <a:ext cx="379086" cy="1108089"/>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6000">
                <a:solidFill>
                  <a:srgbClr val="073763"/>
                </a:solidFill>
              </a:rPr>
              <a:t>!</a:t>
            </a:r>
            <a:endParaRPr sz="6000">
              <a:solidFill>
                <a:srgbClr val="073763"/>
              </a:solidFill>
            </a:endParaRPr>
          </a:p>
        </p:txBody>
      </p:sp>
      <p:sp>
        <p:nvSpPr>
          <p:cNvPr id="251" name="Google Shape;251;p20"/>
          <p:cNvSpPr/>
          <p:nvPr/>
        </p:nvSpPr>
        <p:spPr>
          <a:xfrm rot="-6598506">
            <a:off x="-122541" y="-54993"/>
            <a:ext cx="367083" cy="365187"/>
          </a:xfrm>
          <a:prstGeom prst="ellipse">
            <a:avLst/>
          </a:prstGeom>
          <a:solidFill>
            <a:srgbClr val="99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2" name="Google Shape;252;p20"/>
          <p:cNvSpPr/>
          <p:nvPr/>
        </p:nvSpPr>
        <p:spPr>
          <a:xfrm rot="-6598254">
            <a:off x="356866" y="1585673"/>
            <a:ext cx="481345" cy="468248"/>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3" name="Google Shape;253;p20"/>
          <p:cNvSpPr txBox="1"/>
          <p:nvPr/>
        </p:nvSpPr>
        <p:spPr>
          <a:xfrm rot="994192">
            <a:off x="8119919" y="3372850"/>
            <a:ext cx="521768" cy="923366"/>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4800">
                <a:solidFill>
                  <a:srgbClr val="073763"/>
                </a:solidFill>
              </a:rPr>
              <a:t>!</a:t>
            </a:r>
            <a:endParaRPr/>
          </a:p>
        </p:txBody>
      </p:sp>
      <p:sp>
        <p:nvSpPr>
          <p:cNvPr id="254" name="Google Shape;254;p20"/>
          <p:cNvSpPr/>
          <p:nvPr/>
        </p:nvSpPr>
        <p:spPr>
          <a:xfrm rot="-6598088">
            <a:off x="8725498" y="265623"/>
            <a:ext cx="294292" cy="263356"/>
          </a:xfrm>
          <a:prstGeom prst="ellipse">
            <a:avLst/>
          </a:prstGeom>
          <a:solidFill>
            <a:srgbClr val="07376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255" name="Google Shape;255;p20"/>
          <p:cNvPicPr preferRelativeResize="0"/>
          <p:nvPr/>
        </p:nvPicPr>
        <p:blipFill rotWithShape="1">
          <a:blip r:embed="rId3">
            <a:alphaModFix/>
          </a:blip>
          <a:srcRect b="0" l="0" r="5829" t="0"/>
          <a:stretch/>
        </p:blipFill>
        <p:spPr>
          <a:xfrm rot="7906388">
            <a:off x="8240897" y="1225600"/>
            <a:ext cx="991906" cy="457575"/>
          </a:xfrm>
          <a:prstGeom prst="rect">
            <a:avLst/>
          </a:prstGeom>
          <a:noFill/>
          <a:ln>
            <a:noFill/>
          </a:ln>
        </p:spPr>
      </p:pic>
      <p:sp>
        <p:nvSpPr>
          <p:cNvPr id="256" name="Google Shape;256;p20"/>
          <p:cNvSpPr/>
          <p:nvPr/>
        </p:nvSpPr>
        <p:spPr>
          <a:xfrm rot="-6597214">
            <a:off x="1365520" y="4749681"/>
            <a:ext cx="447461" cy="468632"/>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257" name="Google Shape;257;p20"/>
          <p:cNvPicPr preferRelativeResize="0"/>
          <p:nvPr/>
        </p:nvPicPr>
        <p:blipFill>
          <a:blip r:embed="rId5">
            <a:alphaModFix/>
          </a:blip>
          <a:stretch>
            <a:fillRect/>
          </a:stretch>
        </p:blipFill>
        <p:spPr>
          <a:xfrm rot="1302271">
            <a:off x="3754175" y="-344152"/>
            <a:ext cx="631400" cy="675475"/>
          </a:xfrm>
          <a:prstGeom prst="rect">
            <a:avLst/>
          </a:prstGeom>
          <a:noFill/>
          <a:ln>
            <a:noFill/>
          </a:ln>
        </p:spPr>
      </p:pic>
      <p:sp>
        <p:nvSpPr>
          <p:cNvPr id="258" name="Google Shape;258;p20"/>
          <p:cNvSpPr txBox="1"/>
          <p:nvPr/>
        </p:nvSpPr>
        <p:spPr>
          <a:xfrm rot="3886993">
            <a:off x="2317913" y="-459"/>
            <a:ext cx="701336" cy="1108217"/>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6000">
                <a:solidFill>
                  <a:srgbClr val="CC0000"/>
                </a:solidFill>
              </a:rPr>
              <a:t>!</a:t>
            </a:r>
            <a:endParaRPr sz="2600">
              <a:solidFill>
                <a:srgbClr val="CC0000"/>
              </a:solidFill>
            </a:endParaRPr>
          </a:p>
        </p:txBody>
      </p:sp>
      <p:pic>
        <p:nvPicPr>
          <p:cNvPr id="259" name="Google Shape;259;p20"/>
          <p:cNvPicPr preferRelativeResize="0"/>
          <p:nvPr/>
        </p:nvPicPr>
        <p:blipFill rotWithShape="1">
          <a:blip r:embed="rId6">
            <a:alphaModFix/>
          </a:blip>
          <a:srcRect b="8590" l="5197" r="4091" t="10971"/>
          <a:stretch/>
        </p:blipFill>
        <p:spPr>
          <a:xfrm>
            <a:off x="295300" y="189275"/>
            <a:ext cx="1146750" cy="922706"/>
          </a:xfrm>
          <a:prstGeom prst="rect">
            <a:avLst/>
          </a:prstGeom>
          <a:noFill/>
          <a:ln>
            <a:noFill/>
          </a:ln>
        </p:spPr>
      </p:pic>
      <p:pic>
        <p:nvPicPr>
          <p:cNvPr id="260" name="Google Shape;260;p20"/>
          <p:cNvPicPr preferRelativeResize="0"/>
          <p:nvPr/>
        </p:nvPicPr>
        <p:blipFill rotWithShape="1">
          <a:blip r:embed="rId6">
            <a:alphaModFix/>
          </a:blip>
          <a:srcRect b="8590" l="5197" r="4091" t="10971"/>
          <a:stretch/>
        </p:blipFill>
        <p:spPr>
          <a:xfrm>
            <a:off x="5532100" y="4730244"/>
            <a:ext cx="759000" cy="610705"/>
          </a:xfrm>
          <a:prstGeom prst="rect">
            <a:avLst/>
          </a:prstGeom>
          <a:noFill/>
          <a:ln>
            <a:noFill/>
          </a:ln>
        </p:spPr>
      </p:pic>
      <p:pic>
        <p:nvPicPr>
          <p:cNvPr id="261" name="Google Shape;261;p20"/>
          <p:cNvPicPr preferRelativeResize="0"/>
          <p:nvPr/>
        </p:nvPicPr>
        <p:blipFill rotWithShape="1">
          <a:blip r:embed="rId7">
            <a:alphaModFix/>
          </a:blip>
          <a:srcRect b="0" l="0" r="1671" t="10080"/>
          <a:stretch/>
        </p:blipFill>
        <p:spPr>
          <a:xfrm>
            <a:off x="7930938" y="2536513"/>
            <a:ext cx="899700" cy="675569"/>
          </a:xfrm>
          <a:prstGeom prst="rect">
            <a:avLst/>
          </a:prstGeom>
          <a:noFill/>
          <a:ln>
            <a:noFill/>
          </a:ln>
        </p:spPr>
      </p:pic>
      <p:sp>
        <p:nvSpPr>
          <p:cNvPr id="262" name="Google Shape;262;p20"/>
          <p:cNvSpPr txBox="1"/>
          <p:nvPr/>
        </p:nvSpPr>
        <p:spPr>
          <a:xfrm>
            <a:off x="640613" y="2219152"/>
            <a:ext cx="7153500" cy="1650000"/>
          </a:xfrm>
          <a:prstGeom prst="rect">
            <a:avLst/>
          </a:prstGeom>
          <a:noFill/>
          <a:ln>
            <a:noFill/>
          </a:ln>
        </p:spPr>
        <p:txBody>
          <a:bodyPr anchorCtr="0" anchor="t" bIns="91425" lIns="91425" spcFirstLastPara="1" rIns="91425" wrap="square" tIns="91425">
            <a:spAutoFit/>
          </a:bodyPr>
          <a:lstStyle/>
          <a:p>
            <a:pPr indent="-336550" lvl="0" marL="457200" rtl="0" algn="l">
              <a:lnSpc>
                <a:spcPct val="115000"/>
              </a:lnSpc>
              <a:spcBef>
                <a:spcPts val="0"/>
              </a:spcBef>
              <a:spcAft>
                <a:spcPts val="0"/>
              </a:spcAft>
              <a:buClr>
                <a:schemeClr val="dk1"/>
              </a:buClr>
              <a:buSzPts val="1700"/>
              <a:buChar char="❖"/>
            </a:pPr>
            <a:r>
              <a:rPr b="1" lang="en-GB" sz="1700">
                <a:solidFill>
                  <a:schemeClr val="dk1"/>
                </a:solidFill>
              </a:rPr>
              <a:t>Moderating Variables:</a:t>
            </a:r>
            <a:r>
              <a:rPr lang="en-GB" sz="1700">
                <a:solidFill>
                  <a:schemeClr val="dk1"/>
                </a:solidFill>
              </a:rPr>
              <a:t> It is a variable, the existence of which changes the original relationship in between dependent and variable relationship. In addition, the moderating variable leads under any study which decreases or increases influence that an independent variable have upon dependent variable.</a:t>
            </a:r>
            <a:endParaRPr sz="1700">
              <a:solidFill>
                <a:schemeClr val="dk1"/>
              </a:solidFill>
            </a:endParaRPr>
          </a:p>
        </p:txBody>
      </p:sp>
      <p:sp>
        <p:nvSpPr>
          <p:cNvPr id="263" name="Google Shape;263;p20"/>
          <p:cNvSpPr txBox="1"/>
          <p:nvPr/>
        </p:nvSpPr>
        <p:spPr>
          <a:xfrm>
            <a:off x="1215011" y="861013"/>
            <a:ext cx="5632500" cy="1077300"/>
          </a:xfrm>
          <a:prstGeom prst="rect">
            <a:avLst/>
          </a:prstGeom>
          <a:solidFill>
            <a:srgbClr val="CC0000"/>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900">
                <a:solidFill>
                  <a:srgbClr val="FFFFFF"/>
                </a:solidFill>
              </a:rPr>
              <a:t>How To Construct A Conceptual Framework? </a:t>
            </a:r>
            <a:endParaRPr sz="100">
              <a:solidFill>
                <a:srgbClr val="FFFFFF"/>
              </a:solidFill>
            </a:endParaRPr>
          </a:p>
        </p:txBody>
      </p:sp>
      <p:pic>
        <p:nvPicPr>
          <p:cNvPr id="264" name="Google Shape;264;p20"/>
          <p:cNvPicPr preferRelativeResize="0"/>
          <p:nvPr/>
        </p:nvPicPr>
        <p:blipFill>
          <a:blip r:embed="rId8">
            <a:alphaModFix/>
          </a:blip>
          <a:stretch>
            <a:fillRect/>
          </a:stretch>
        </p:blipFill>
        <p:spPr>
          <a:xfrm rot="3788461">
            <a:off x="6545966" y="4342656"/>
            <a:ext cx="830519" cy="849963"/>
          </a:xfrm>
          <a:prstGeom prst="rect">
            <a:avLst/>
          </a:prstGeom>
          <a:noFill/>
          <a:ln>
            <a:noFill/>
          </a:ln>
        </p:spPr>
      </p:pic>
      <p:pic>
        <p:nvPicPr>
          <p:cNvPr id="265" name="Google Shape;265;p20"/>
          <p:cNvPicPr preferRelativeResize="0"/>
          <p:nvPr/>
        </p:nvPicPr>
        <p:blipFill>
          <a:blip r:embed="rId9">
            <a:alphaModFix/>
          </a:blip>
          <a:stretch>
            <a:fillRect/>
          </a:stretch>
        </p:blipFill>
        <p:spPr>
          <a:xfrm>
            <a:off x="7999050" y="3985645"/>
            <a:ext cx="1002051" cy="978904"/>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9" name="Shape 269"/>
        <p:cNvGrpSpPr/>
        <p:nvPr/>
      </p:nvGrpSpPr>
      <p:grpSpPr>
        <a:xfrm>
          <a:off x="0" y="0"/>
          <a:ext cx="0" cy="0"/>
          <a:chOff x="0" y="0"/>
          <a:chExt cx="0" cy="0"/>
        </a:xfrm>
      </p:grpSpPr>
      <p:sp>
        <p:nvSpPr>
          <p:cNvPr id="270" name="Google Shape;270;p21"/>
          <p:cNvSpPr/>
          <p:nvPr/>
        </p:nvSpPr>
        <p:spPr>
          <a:xfrm rot="-6596014">
            <a:off x="-1794404" y="2134400"/>
            <a:ext cx="1037455" cy="1037455"/>
          </a:xfrm>
          <a:prstGeom prst="ellipse">
            <a:avLst/>
          </a:prstGeom>
          <a:solidFill>
            <a:srgbClr val="3C78D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1" name="Google Shape;271;p21"/>
          <p:cNvSpPr/>
          <p:nvPr/>
        </p:nvSpPr>
        <p:spPr>
          <a:xfrm rot="-6599135">
            <a:off x="-849191" y="1450070"/>
            <a:ext cx="592480" cy="592480"/>
          </a:xfrm>
          <a:prstGeom prst="ellipse">
            <a:avLst/>
          </a:prstGeom>
          <a:solidFill>
            <a:srgbClr val="1155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2" name="Google Shape;272;p21"/>
          <p:cNvSpPr/>
          <p:nvPr/>
        </p:nvSpPr>
        <p:spPr>
          <a:xfrm>
            <a:off x="2590350" y="4575400"/>
            <a:ext cx="1146900" cy="1173600"/>
          </a:xfrm>
          <a:prstGeom prst="ellipse">
            <a:avLst/>
          </a:prstGeom>
          <a:solidFill>
            <a:srgbClr val="073763"/>
          </a:solidFill>
          <a:ln>
            <a:noFill/>
          </a:ln>
          <a:effectLst>
            <a:outerShdw blurRad="228600" rotWithShape="0" algn="tl" dir="5400000" dist="50800">
              <a:srgbClr val="000000">
                <a:alpha val="549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b="1" sz="3200"/>
          </a:p>
        </p:txBody>
      </p:sp>
      <p:sp>
        <p:nvSpPr>
          <p:cNvPr id="273" name="Google Shape;273;p21"/>
          <p:cNvSpPr/>
          <p:nvPr/>
        </p:nvSpPr>
        <p:spPr>
          <a:xfrm>
            <a:off x="6848050" y="-306825"/>
            <a:ext cx="1914900" cy="1914900"/>
          </a:xfrm>
          <a:prstGeom prst="donut">
            <a:avLst>
              <a:gd fmla="val 25000" name="adj"/>
            </a:avLst>
          </a:prstGeom>
          <a:solidFill>
            <a:srgbClr val="1C4587"/>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274" name="Google Shape;274;p21"/>
          <p:cNvPicPr preferRelativeResize="0"/>
          <p:nvPr/>
        </p:nvPicPr>
        <p:blipFill rotWithShape="1">
          <a:blip r:embed="rId3">
            <a:alphaModFix/>
          </a:blip>
          <a:srcRect b="0" l="0" r="24282" t="0"/>
          <a:stretch/>
        </p:blipFill>
        <p:spPr>
          <a:xfrm flipH="1" rot="3133154">
            <a:off x="3429122" y="4397155"/>
            <a:ext cx="870083" cy="499191"/>
          </a:xfrm>
          <a:prstGeom prst="rect">
            <a:avLst/>
          </a:prstGeom>
          <a:noFill/>
          <a:ln>
            <a:noFill/>
          </a:ln>
        </p:spPr>
      </p:pic>
      <p:sp>
        <p:nvSpPr>
          <p:cNvPr id="275" name="Google Shape;275;p21"/>
          <p:cNvSpPr txBox="1"/>
          <p:nvPr/>
        </p:nvSpPr>
        <p:spPr>
          <a:xfrm rot="279706">
            <a:off x="-225621" y="1956358"/>
            <a:ext cx="686571" cy="1092841"/>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5900">
                <a:solidFill>
                  <a:srgbClr val="CC0000"/>
                </a:solidFill>
              </a:rPr>
              <a:t>?</a:t>
            </a:r>
            <a:endParaRPr sz="5900">
              <a:solidFill>
                <a:srgbClr val="CC0000"/>
              </a:solidFill>
            </a:endParaRPr>
          </a:p>
        </p:txBody>
      </p:sp>
      <p:pic>
        <p:nvPicPr>
          <p:cNvPr id="276" name="Google Shape;276;p21"/>
          <p:cNvPicPr preferRelativeResize="0"/>
          <p:nvPr/>
        </p:nvPicPr>
        <p:blipFill>
          <a:blip r:embed="rId4">
            <a:alphaModFix/>
          </a:blip>
          <a:stretch>
            <a:fillRect/>
          </a:stretch>
        </p:blipFill>
        <p:spPr>
          <a:xfrm>
            <a:off x="-558600" y="3824869"/>
            <a:ext cx="1146750" cy="1173581"/>
          </a:xfrm>
          <a:prstGeom prst="rect">
            <a:avLst/>
          </a:prstGeom>
          <a:noFill/>
          <a:ln>
            <a:noFill/>
          </a:ln>
        </p:spPr>
      </p:pic>
      <p:sp>
        <p:nvSpPr>
          <p:cNvPr id="277" name="Google Shape;277;p21"/>
          <p:cNvSpPr txBox="1"/>
          <p:nvPr/>
        </p:nvSpPr>
        <p:spPr>
          <a:xfrm flipH="1" rot="-1876488">
            <a:off x="679126" y="3449555"/>
            <a:ext cx="379086" cy="1108089"/>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6000">
                <a:solidFill>
                  <a:srgbClr val="073763"/>
                </a:solidFill>
              </a:rPr>
              <a:t>!</a:t>
            </a:r>
            <a:endParaRPr sz="6000">
              <a:solidFill>
                <a:srgbClr val="073763"/>
              </a:solidFill>
            </a:endParaRPr>
          </a:p>
        </p:txBody>
      </p:sp>
      <p:sp>
        <p:nvSpPr>
          <p:cNvPr id="278" name="Google Shape;278;p21"/>
          <p:cNvSpPr/>
          <p:nvPr/>
        </p:nvSpPr>
        <p:spPr>
          <a:xfrm rot="-6598506">
            <a:off x="-122541" y="-54993"/>
            <a:ext cx="367083" cy="365187"/>
          </a:xfrm>
          <a:prstGeom prst="ellipse">
            <a:avLst/>
          </a:prstGeom>
          <a:solidFill>
            <a:srgbClr val="99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9" name="Google Shape;279;p21"/>
          <p:cNvSpPr/>
          <p:nvPr/>
        </p:nvSpPr>
        <p:spPr>
          <a:xfrm rot="-6598254">
            <a:off x="356866" y="1585673"/>
            <a:ext cx="481345" cy="468248"/>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0" name="Google Shape;280;p21"/>
          <p:cNvSpPr txBox="1"/>
          <p:nvPr/>
        </p:nvSpPr>
        <p:spPr>
          <a:xfrm rot="994192">
            <a:off x="8119919" y="3372850"/>
            <a:ext cx="521768" cy="923366"/>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4800">
                <a:solidFill>
                  <a:srgbClr val="073763"/>
                </a:solidFill>
              </a:rPr>
              <a:t>!</a:t>
            </a:r>
            <a:endParaRPr/>
          </a:p>
        </p:txBody>
      </p:sp>
      <p:sp>
        <p:nvSpPr>
          <p:cNvPr id="281" name="Google Shape;281;p21"/>
          <p:cNvSpPr/>
          <p:nvPr/>
        </p:nvSpPr>
        <p:spPr>
          <a:xfrm rot="-6598088">
            <a:off x="8725498" y="265623"/>
            <a:ext cx="294292" cy="263356"/>
          </a:xfrm>
          <a:prstGeom prst="ellipse">
            <a:avLst/>
          </a:prstGeom>
          <a:solidFill>
            <a:srgbClr val="07376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282" name="Google Shape;282;p21"/>
          <p:cNvPicPr preferRelativeResize="0"/>
          <p:nvPr/>
        </p:nvPicPr>
        <p:blipFill rotWithShape="1">
          <a:blip r:embed="rId3">
            <a:alphaModFix/>
          </a:blip>
          <a:srcRect b="0" l="0" r="5829" t="0"/>
          <a:stretch/>
        </p:blipFill>
        <p:spPr>
          <a:xfrm rot="7906388">
            <a:off x="8240897" y="1225600"/>
            <a:ext cx="991906" cy="457575"/>
          </a:xfrm>
          <a:prstGeom prst="rect">
            <a:avLst/>
          </a:prstGeom>
          <a:noFill/>
          <a:ln>
            <a:noFill/>
          </a:ln>
        </p:spPr>
      </p:pic>
      <p:sp>
        <p:nvSpPr>
          <p:cNvPr id="283" name="Google Shape;283;p21"/>
          <p:cNvSpPr/>
          <p:nvPr/>
        </p:nvSpPr>
        <p:spPr>
          <a:xfrm rot="-6597214">
            <a:off x="1365520" y="4749681"/>
            <a:ext cx="447461" cy="468632"/>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284" name="Google Shape;284;p21"/>
          <p:cNvPicPr preferRelativeResize="0"/>
          <p:nvPr/>
        </p:nvPicPr>
        <p:blipFill>
          <a:blip r:embed="rId5">
            <a:alphaModFix/>
          </a:blip>
          <a:stretch>
            <a:fillRect/>
          </a:stretch>
        </p:blipFill>
        <p:spPr>
          <a:xfrm rot="1302271">
            <a:off x="3754175" y="-344152"/>
            <a:ext cx="631400" cy="675475"/>
          </a:xfrm>
          <a:prstGeom prst="rect">
            <a:avLst/>
          </a:prstGeom>
          <a:noFill/>
          <a:ln>
            <a:noFill/>
          </a:ln>
        </p:spPr>
      </p:pic>
      <p:sp>
        <p:nvSpPr>
          <p:cNvPr id="285" name="Google Shape;285;p21"/>
          <p:cNvSpPr txBox="1"/>
          <p:nvPr/>
        </p:nvSpPr>
        <p:spPr>
          <a:xfrm rot="3886993">
            <a:off x="2317913" y="-459"/>
            <a:ext cx="701336" cy="1108217"/>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6000">
                <a:solidFill>
                  <a:srgbClr val="CC0000"/>
                </a:solidFill>
              </a:rPr>
              <a:t>!</a:t>
            </a:r>
            <a:endParaRPr sz="2600">
              <a:solidFill>
                <a:srgbClr val="CC0000"/>
              </a:solidFill>
            </a:endParaRPr>
          </a:p>
        </p:txBody>
      </p:sp>
      <p:pic>
        <p:nvPicPr>
          <p:cNvPr id="286" name="Google Shape;286;p21"/>
          <p:cNvPicPr preferRelativeResize="0"/>
          <p:nvPr/>
        </p:nvPicPr>
        <p:blipFill rotWithShape="1">
          <a:blip r:embed="rId6">
            <a:alphaModFix/>
          </a:blip>
          <a:srcRect b="8590" l="5197" r="4091" t="10971"/>
          <a:stretch/>
        </p:blipFill>
        <p:spPr>
          <a:xfrm>
            <a:off x="295300" y="189275"/>
            <a:ext cx="1146750" cy="922706"/>
          </a:xfrm>
          <a:prstGeom prst="rect">
            <a:avLst/>
          </a:prstGeom>
          <a:noFill/>
          <a:ln>
            <a:noFill/>
          </a:ln>
        </p:spPr>
      </p:pic>
      <p:pic>
        <p:nvPicPr>
          <p:cNvPr id="287" name="Google Shape;287;p21"/>
          <p:cNvPicPr preferRelativeResize="0"/>
          <p:nvPr/>
        </p:nvPicPr>
        <p:blipFill rotWithShape="1">
          <a:blip r:embed="rId6">
            <a:alphaModFix/>
          </a:blip>
          <a:srcRect b="8590" l="5197" r="4091" t="10971"/>
          <a:stretch/>
        </p:blipFill>
        <p:spPr>
          <a:xfrm>
            <a:off x="5532100" y="4730244"/>
            <a:ext cx="759000" cy="610705"/>
          </a:xfrm>
          <a:prstGeom prst="rect">
            <a:avLst/>
          </a:prstGeom>
          <a:noFill/>
          <a:ln>
            <a:noFill/>
          </a:ln>
        </p:spPr>
      </p:pic>
      <p:pic>
        <p:nvPicPr>
          <p:cNvPr id="288" name="Google Shape;288;p21"/>
          <p:cNvPicPr preferRelativeResize="0"/>
          <p:nvPr/>
        </p:nvPicPr>
        <p:blipFill rotWithShape="1">
          <a:blip r:embed="rId7">
            <a:alphaModFix/>
          </a:blip>
          <a:srcRect b="0" l="0" r="1671" t="10080"/>
          <a:stretch/>
        </p:blipFill>
        <p:spPr>
          <a:xfrm>
            <a:off x="7930938" y="2536513"/>
            <a:ext cx="899700" cy="675569"/>
          </a:xfrm>
          <a:prstGeom prst="rect">
            <a:avLst/>
          </a:prstGeom>
          <a:noFill/>
          <a:ln>
            <a:noFill/>
          </a:ln>
        </p:spPr>
      </p:pic>
      <p:sp>
        <p:nvSpPr>
          <p:cNvPr id="289" name="Google Shape;289;p21"/>
          <p:cNvSpPr txBox="1"/>
          <p:nvPr/>
        </p:nvSpPr>
        <p:spPr>
          <a:xfrm>
            <a:off x="682788" y="2130964"/>
            <a:ext cx="7153500" cy="2251800"/>
          </a:xfrm>
          <a:prstGeom prst="rect">
            <a:avLst/>
          </a:prstGeom>
          <a:noFill/>
          <a:ln>
            <a:noFill/>
          </a:ln>
        </p:spPr>
        <p:txBody>
          <a:bodyPr anchorCtr="0" anchor="t" bIns="91425" lIns="91425" spcFirstLastPara="1" rIns="91425" wrap="square" tIns="91425">
            <a:spAutoFit/>
          </a:bodyPr>
          <a:lstStyle/>
          <a:p>
            <a:pPr indent="-336550" lvl="0" marL="457200" rtl="0" algn="l">
              <a:lnSpc>
                <a:spcPct val="115000"/>
              </a:lnSpc>
              <a:spcBef>
                <a:spcPts val="0"/>
              </a:spcBef>
              <a:spcAft>
                <a:spcPts val="0"/>
              </a:spcAft>
              <a:buClr>
                <a:schemeClr val="dk1"/>
              </a:buClr>
              <a:buSzPts val="1700"/>
              <a:buChar char="❖"/>
            </a:pPr>
            <a:r>
              <a:rPr b="1" lang="en-GB" sz="1700">
                <a:solidFill>
                  <a:schemeClr val="dk1"/>
                </a:solidFill>
              </a:rPr>
              <a:t>Mediating Variables:</a:t>
            </a:r>
            <a:r>
              <a:rPr lang="en-GB" sz="1700">
                <a:solidFill>
                  <a:schemeClr val="dk1"/>
                </a:solidFill>
              </a:rPr>
              <a:t> It helps to explain the relationship in between the two variables.  Moreover, it explains the correlation held in between the two or more variables. </a:t>
            </a:r>
            <a:br>
              <a:rPr lang="en-GB" sz="1700">
                <a:solidFill>
                  <a:schemeClr val="dk1"/>
                </a:solidFill>
              </a:rPr>
            </a:br>
            <a:endParaRPr sz="1700">
              <a:solidFill>
                <a:schemeClr val="dk1"/>
              </a:solidFill>
            </a:endParaRPr>
          </a:p>
          <a:p>
            <a:pPr indent="-336550" lvl="0" marL="457200" rtl="0" algn="l">
              <a:lnSpc>
                <a:spcPct val="115000"/>
              </a:lnSpc>
              <a:spcBef>
                <a:spcPts val="0"/>
              </a:spcBef>
              <a:spcAft>
                <a:spcPts val="0"/>
              </a:spcAft>
              <a:buClr>
                <a:schemeClr val="dk1"/>
              </a:buClr>
              <a:buSzPts val="1700"/>
              <a:buChar char="❖"/>
            </a:pPr>
            <a:r>
              <a:rPr b="1" lang="en-GB" sz="1700">
                <a:solidFill>
                  <a:schemeClr val="dk1"/>
                </a:solidFill>
              </a:rPr>
              <a:t>Control Variables:</a:t>
            </a:r>
            <a:r>
              <a:rPr lang="en-GB" sz="1700">
                <a:solidFill>
                  <a:schemeClr val="dk1"/>
                </a:solidFill>
              </a:rPr>
              <a:t> In research, the control variable is that variable that is held constant in the study.  In addition, these variables are such that they support the independent variables.</a:t>
            </a:r>
            <a:endParaRPr sz="1700">
              <a:solidFill>
                <a:schemeClr val="dk1"/>
              </a:solidFill>
            </a:endParaRPr>
          </a:p>
        </p:txBody>
      </p:sp>
      <p:sp>
        <p:nvSpPr>
          <p:cNvPr id="290" name="Google Shape;290;p21"/>
          <p:cNvSpPr txBox="1"/>
          <p:nvPr/>
        </p:nvSpPr>
        <p:spPr>
          <a:xfrm>
            <a:off x="1215011" y="861013"/>
            <a:ext cx="5632500" cy="1077300"/>
          </a:xfrm>
          <a:prstGeom prst="rect">
            <a:avLst/>
          </a:prstGeom>
          <a:solidFill>
            <a:srgbClr val="CC0000"/>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900">
                <a:solidFill>
                  <a:srgbClr val="FFFFFF"/>
                </a:solidFill>
              </a:rPr>
              <a:t>How To Construct A Conceptual Framework? </a:t>
            </a:r>
            <a:endParaRPr sz="100">
              <a:solidFill>
                <a:srgbClr val="FFFFFF"/>
              </a:solidFill>
            </a:endParaRPr>
          </a:p>
        </p:txBody>
      </p:sp>
      <p:pic>
        <p:nvPicPr>
          <p:cNvPr id="291" name="Google Shape;291;p21"/>
          <p:cNvPicPr preferRelativeResize="0"/>
          <p:nvPr/>
        </p:nvPicPr>
        <p:blipFill>
          <a:blip r:embed="rId8">
            <a:alphaModFix/>
          </a:blip>
          <a:stretch>
            <a:fillRect/>
          </a:stretch>
        </p:blipFill>
        <p:spPr>
          <a:xfrm rot="3788461">
            <a:off x="6545966" y="4342656"/>
            <a:ext cx="830519" cy="849963"/>
          </a:xfrm>
          <a:prstGeom prst="rect">
            <a:avLst/>
          </a:prstGeom>
          <a:noFill/>
          <a:ln>
            <a:noFill/>
          </a:ln>
        </p:spPr>
      </p:pic>
      <p:pic>
        <p:nvPicPr>
          <p:cNvPr id="292" name="Google Shape;292;p21"/>
          <p:cNvPicPr preferRelativeResize="0"/>
          <p:nvPr/>
        </p:nvPicPr>
        <p:blipFill>
          <a:blip r:embed="rId9">
            <a:alphaModFix/>
          </a:blip>
          <a:stretch>
            <a:fillRect/>
          </a:stretch>
        </p:blipFill>
        <p:spPr>
          <a:xfrm>
            <a:off x="7999050" y="3985645"/>
            <a:ext cx="1002051" cy="978904"/>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