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erriweather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regular.fntdata"/><Relationship Id="rId14" Type="http://schemas.openxmlformats.org/officeDocument/2006/relationships/slide" Target="slides/slide9.xml"/><Relationship Id="rId17" Type="http://schemas.openxmlformats.org/officeDocument/2006/relationships/font" Target="fonts/Merriweather-italic.fntdata"/><Relationship Id="rId16" Type="http://schemas.openxmlformats.org/officeDocument/2006/relationships/font" Target="fonts/Merriweather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erriweather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d08850f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7d08850f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e7d08850f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e7d08850f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e716100f1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e716100f1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e716100f1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e716100f1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e6fced231c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e6fced231c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e6fced231c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e6fced231c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e71c7e197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e71c7e197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9.jp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890050" y="1997700"/>
            <a:ext cx="50409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Research Aim &amp; Objectives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87900" y="3888306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42800" y="-210139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1992550" y="623250"/>
            <a:ext cx="45177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Are Research Aims &amp; Objectives?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795500" y="1949825"/>
            <a:ext cx="7176000" cy="19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 aim of your research needs to be precise and expressed in a way that it should be easy to find out when it has been accomplished.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While, the objectives plans certain stages that you will require to accomplish you aim of research.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Objectives explains that WH questions of your research. 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70138" y="245050"/>
            <a:ext cx="5026301" cy="46533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>
            <a:off x="25047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37" name="Google Shape;137;p16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8" name="Google Shape;138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540337">
            <a:off x="3451897" y="4603280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0" name="Google Shape;14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6"/>
          <p:cNvSpPr txBox="1"/>
          <p:nvPr/>
        </p:nvSpPr>
        <p:spPr>
          <a:xfrm flipH="1" rot="-1876488">
            <a:off x="408001" y="29716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2" name="Google Shape;142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6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5" name="Google Shape;145;p16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6" name="Google Shape;146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8" name="Google Shape;14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0" name="Google Shape;150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6"/>
          <p:cNvSpPr txBox="1"/>
          <p:nvPr/>
        </p:nvSpPr>
        <p:spPr>
          <a:xfrm>
            <a:off x="1628250" y="505900"/>
            <a:ext cx="47697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Importance Of Aims &amp; Objectives In Research</a:t>
            </a:r>
            <a:endParaRPr b="1" sz="2900">
              <a:solidFill>
                <a:srgbClr val="FFFFFF"/>
              </a:solidFill>
            </a:endParaRPr>
          </a:p>
        </p:txBody>
      </p:sp>
      <p:pic>
        <p:nvPicPr>
          <p:cNvPr id="154" name="Google Shape;15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6"/>
          <p:cNvSpPr txBox="1"/>
          <p:nvPr/>
        </p:nvSpPr>
        <p:spPr>
          <a:xfrm>
            <a:off x="781800" y="1664938"/>
            <a:ext cx="71760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Aim and objectives are an important part of a dissertation. 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Aims are the understanding and awareness that your require to resolve your research question. 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While, objectives are certain actions of your research which you propose to perform in your project of research.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56" name="Google Shape;156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pic>
        <p:nvPicPr>
          <p:cNvPr id="162" name="Google Shape;162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7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66" name="Google Shape;16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68425" y="39991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7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68" name="Google Shape;168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7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1" name="Google Shape;171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2" name="Google Shape;172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7501900" y="1734561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7"/>
          <p:cNvSpPr txBox="1"/>
          <p:nvPr/>
        </p:nvSpPr>
        <p:spPr>
          <a:xfrm rot="3886993">
            <a:off x="440838" y="580141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76" name="Google Shape;176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7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0" name="Google Shape;180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86612" y="1204375"/>
            <a:ext cx="6644276" cy="3679248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7"/>
          <p:cNvSpPr txBox="1"/>
          <p:nvPr/>
        </p:nvSpPr>
        <p:spPr>
          <a:xfrm>
            <a:off x="1532350" y="2139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Major Difference Between Aims &amp; Objectives </a:t>
            </a:r>
            <a:endParaRPr b="1" sz="2900">
              <a:solidFill>
                <a:srgbClr val="FFFFFF"/>
              </a:solidFill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4" name="Google Shape;1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868575" y="4326119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17"/>
          <p:cNvSpPr/>
          <p:nvPr/>
        </p:nvSpPr>
        <p:spPr>
          <a:xfrm rot="-6597214">
            <a:off x="1233295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8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3" name="Google Shape;193;p18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4" name="Google Shape;194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96" name="Google Shape;1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8"/>
          <p:cNvSpPr txBox="1"/>
          <p:nvPr/>
        </p:nvSpPr>
        <p:spPr>
          <a:xfrm flipH="1" rot="-1876488">
            <a:off x="-8124" y="28179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98" name="Google Shape;198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8"/>
          <p:cNvSpPr/>
          <p:nvPr/>
        </p:nvSpPr>
        <p:spPr>
          <a:xfrm rot="-6598254">
            <a:off x="184116" y="10720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1" name="Google Shape;201;p18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2" name="Google Shape;202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4" name="Google Shape;20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8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06" name="Google Shape;206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18"/>
          <p:cNvSpPr txBox="1"/>
          <p:nvPr/>
        </p:nvSpPr>
        <p:spPr>
          <a:xfrm>
            <a:off x="503775" y="1694150"/>
            <a:ext cx="7689900" cy="31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There is no defined structure in writing aim and objectives of research.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Every researcher will have a slightly different approach in writing it.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However, there are few simple ethics that you need to follow for 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virtuous practice, such as; </a:t>
            </a:r>
            <a:br>
              <a:rPr lang="en-GB" sz="1700">
                <a:solidFill>
                  <a:schemeClr val="dk1"/>
                </a:solidFill>
              </a:rPr>
            </a:br>
            <a:r>
              <a:rPr b="1" lang="en-GB" sz="1700">
                <a:solidFill>
                  <a:schemeClr val="dk1"/>
                </a:solidFill>
              </a:rPr>
              <a:t>Your research aim needs to answer the questions given below;</a:t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Why is this study necessary?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What is this study all about?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-GB" sz="1700">
                <a:solidFill>
                  <a:schemeClr val="dk1"/>
                </a:solidFill>
              </a:rPr>
              <a:t>How do you </a:t>
            </a:r>
            <a:r>
              <a:rPr lang="en-GB" sz="1700">
                <a:solidFill>
                  <a:schemeClr val="dk1"/>
                </a:solidFill>
              </a:rPr>
              <a:t>intend</a:t>
            </a:r>
            <a:r>
              <a:rPr lang="en-GB" sz="1700">
                <a:solidFill>
                  <a:schemeClr val="dk1"/>
                </a:solidFill>
              </a:rPr>
              <a:t> to do it?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10" name="Google Shape;210;p18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1" name="Google Shape;211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8"/>
          <p:cNvSpPr txBox="1"/>
          <p:nvPr/>
        </p:nvSpPr>
        <p:spPr>
          <a:xfrm>
            <a:off x="1251475" y="530775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Research Aims &amp; Objectives?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13" name="Google Shape;2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9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9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22" name="Google Shape;222;p19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3" name="Google Shape;223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9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25" name="Google Shape;22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19"/>
          <p:cNvSpPr txBox="1"/>
          <p:nvPr/>
        </p:nvSpPr>
        <p:spPr>
          <a:xfrm flipH="1" rot="-1876488">
            <a:off x="-8124" y="28179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27" name="Google Shape;227;p19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9"/>
          <p:cNvSpPr/>
          <p:nvPr/>
        </p:nvSpPr>
        <p:spPr>
          <a:xfrm rot="-6598254">
            <a:off x="184116" y="10720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9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30" name="Google Shape;230;p19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1" name="Google Shape;231;p19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9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3" name="Google Shape;233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9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35" name="Google Shape;235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19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9"/>
          <p:cNvSpPr txBox="1"/>
          <p:nvPr/>
        </p:nvSpPr>
        <p:spPr>
          <a:xfrm>
            <a:off x="503775" y="1519774"/>
            <a:ext cx="72498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While, each objective of your research needs to be SMART </a:t>
            </a:r>
            <a:endParaRPr sz="17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(Specific, Measurable, Achievable, Relevant, Timebound)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dk1"/>
                </a:solidFill>
              </a:rPr>
              <a:t> 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239" name="Google Shape;239;p19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0" name="Google Shape;240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9"/>
          <p:cNvSpPr txBox="1"/>
          <p:nvPr/>
        </p:nvSpPr>
        <p:spPr>
          <a:xfrm>
            <a:off x="1251462" y="294600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Research Aims &amp; Objectives?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42" name="Google Shape;24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0961" y="2236200"/>
            <a:ext cx="6425074" cy="272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0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0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0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pic>
        <p:nvPicPr>
          <p:cNvPr id="252" name="Google Shape;252;p20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0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54" name="Google Shape;25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20"/>
          <p:cNvSpPr txBox="1"/>
          <p:nvPr/>
        </p:nvSpPr>
        <p:spPr>
          <a:xfrm flipH="1" rot="-1876488">
            <a:off x="-8124" y="281798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56" name="Google Shape;256;p20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0"/>
          <p:cNvSpPr/>
          <p:nvPr/>
        </p:nvSpPr>
        <p:spPr>
          <a:xfrm rot="-6598254">
            <a:off x="184116" y="10720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0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59" name="Google Shape;259;p20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0" name="Google Shape;260;p20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20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2" name="Google Shape;262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20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64" name="Google Shape;264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20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20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7" name="Google Shape;267;p20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20"/>
          <p:cNvPicPr preferRelativeResize="0"/>
          <p:nvPr/>
        </p:nvPicPr>
        <p:blipFill rotWithShape="1">
          <a:blip r:embed="rId9">
            <a:alphaModFix/>
          </a:blip>
          <a:srcRect b="-715" l="0" r="-715" t="0"/>
          <a:stretch/>
        </p:blipFill>
        <p:spPr>
          <a:xfrm>
            <a:off x="953900" y="565500"/>
            <a:ext cx="6159750" cy="3896071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20"/>
          <p:cNvSpPr/>
          <p:nvPr/>
        </p:nvSpPr>
        <p:spPr>
          <a:xfrm>
            <a:off x="6760950" y="-20515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72" name="Google Shape;272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0" y="92300"/>
            <a:ext cx="1146750" cy="9227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1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21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1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1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81" name="Google Shape;281;p21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1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283" name="Google Shape;283;p21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21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86" name="Google Shape;28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21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88" name="Google Shape;288;p21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1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1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91" name="Google Shape;291;p21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2" name="Google Shape;292;p21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21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4" name="Google Shape;294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1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96" name="Google Shape;296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21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21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2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